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B427-CDBC-2943-965A-73C4DAF8E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B7B17-722B-894D-83C9-F447AD51B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5B9C8-0B13-244D-A81B-4C9785F2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3DCC-29FF-7642-99BC-708064819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6CB9D-84DE-184A-A710-4118E20EF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7858-32B9-A340-9D62-B879F61E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BA384-1B36-DA40-B5BD-25D58DCAF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7CB5-547A-1C4C-89FB-A8298E00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19CE8-8969-0E40-8282-8952BB87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4833F-EE6F-5640-89A5-E695EABE4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EF52F-6EA8-3E4E-A2DB-ECCB7BEB5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1A43F-34FA-0B40-926C-784ADBB6B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B323-2B7B-4D4E-B9E1-69D35AF4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1FBF-F124-3B4F-A631-86D0DB3D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E9CD6-DE97-9D4A-8767-0FE874C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4BA7-B6AD-BB44-B527-438EEBBB4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31EA-EF3A-1149-89AC-C496E4566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1CE3-242C-2C4A-8DEB-DF84371F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10EA-9F27-D74F-B49A-CE57772E3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C4DB2-DC9B-A841-B484-516BB821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B971-6F18-3A47-A8B9-510F1E23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9544D-5646-BD40-A5C7-DCF50350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6058-29D3-2342-AB87-23175F7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57006-7873-D94A-B431-3479FCD6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C632C-D116-4940-BEC2-41BB6B07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5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D53E-3F8C-AC4A-BE63-2AB9E41C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8465-8849-6D4A-B0B1-D703378F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921E8-927B-4640-A092-BF30B9739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A6E02-13DD-3D49-BA61-92EB6F0C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E88B0-8C86-B141-A744-9D2B5EAA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A3CDC-CAC7-6249-955F-8615C522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E106-CEC6-1E47-8B8D-C585BE44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F737-4049-444D-A517-AA0FFE26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CE2A9-0FBD-5946-98EC-EF27EB53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7F331-C651-FF48-B295-87B9AB8C7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2CA56-32F9-CE46-8EDE-F194B7FAA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CCCEB6-1007-7C44-A235-38F86EDF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80A17-D1C4-EF49-81B0-BF031AD9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4FF56-74E0-5F40-8D18-60946243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5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2B5-07FB-0347-BAFB-77D6AAF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993F4-17FD-0D41-A97E-747D3F608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C1EDC-59B4-2E4F-BA21-A5A6AE14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74323-41D1-0E4D-BE8A-D53D30C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0E862-9B12-E249-9139-6C906136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8C797-CFA3-1048-AA29-92A3639D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66E60-C01B-FB41-A25C-B6BE9670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5D26-2E00-7247-9493-53D9A1BD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943A2-3577-BA49-B5C2-5E1D1D516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BDE32-222D-254F-B625-7CEFE0BC3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A5E1A-9500-7B41-86D6-A5333F39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E965A-F55D-2142-A495-922E99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858E-EBD6-1744-8ACC-A710C22E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B32-8463-7F45-8D5C-558E76AA5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19694-F17F-1C46-80DD-2C8D09290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0AE1E-8F77-C748-9543-CBFF172D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AA3FA-142E-5342-9583-E910B3FA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EFC02-95F3-DD4B-B866-F8F22560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A0122-4126-AA46-ACED-E67DB3FF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D31BC-5CB4-BE49-A699-D3304F844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9C55-6E16-514E-9F4E-A8FE2DB0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319E-2BB7-CC4A-A515-F372AC450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23365-AD62-1745-A6F5-79FFEF8F989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1E884-1892-3647-AD59-FC40AF3A7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F7CA7-A096-A247-B81A-9350DDFA9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36D84-FD81-014B-A43A-E3C83A95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B2D8-B17E-5549-85B6-40467C01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96DD-69D6-2740-AF58-F901BA541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Lillis</dc:creator>
  <cp:lastModifiedBy>Erin Lillis</cp:lastModifiedBy>
  <cp:revision>2</cp:revision>
  <dcterms:created xsi:type="dcterms:W3CDTF">2022-03-14T14:40:54Z</dcterms:created>
  <dcterms:modified xsi:type="dcterms:W3CDTF">2022-03-14T14:41:49Z</dcterms:modified>
</cp:coreProperties>
</file>