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15AA-7C62-3EC5-5A74-22BF6694F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23D0B-D56C-FC05-8B7A-8856752CA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C4B65-A204-2F7D-84F0-AA5CE79D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B4C4E-12C2-0901-C97D-E575E0C1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B1B96-ECB6-D13E-1B95-A422E599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1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EA30-DDC6-8072-D2A8-527ADF17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8BA92-C192-7C81-13BD-9EBDD1CEF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6F6C0-DC4B-6E3B-9049-0C249E12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38EF4-E54A-229D-46BA-A2237791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14691-1A0B-F340-57B3-15AE6C0E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7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698AD-1B57-A517-0F05-DA135EEB6D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7C307-B069-3038-7319-F15F59B45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37427-D5DA-AD99-A30C-A8DA8AB6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E2123-D089-ADEB-8D06-655939CC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913C0-DA55-35AA-6B2F-C7616BE6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D5C6-F52D-80DA-B3E0-BA9C6BA5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5AA2-2FA6-4268-D41E-9132911C3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C9735-D5BE-6336-A435-63D40AB7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530F-AF79-2804-7320-0F8DB66B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9099A-B6D8-348F-1EFC-8A73B8F0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6EB2-8F21-4883-236A-D0537388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5F069-A6FB-D505-678D-9663E436B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28DE4-6C2D-6DC8-AAC9-568D0E42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A5A28-EA19-DEE0-E386-0071DCBD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99632-8BDB-3989-F6F9-9A423FA6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F574D-76CC-ECC8-85BE-1A6F6B8C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DD03D-242A-8814-A038-240A5B164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368F2-BB80-2376-E343-5DF334534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5C36C-725A-AD5A-61C2-F533DF84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136E9-A021-34F8-3CC5-D4713B9C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398A5-8EC9-B417-14D0-68949A33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168B-1017-BE7D-6EDE-312B4298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DD60C-D425-F863-4DA5-85E8C1FAE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F61BF-3358-3642-708F-4239C2ECA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3DCBB-9983-CE52-0CF8-E044709FA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930224-B8A7-73EE-F09D-56E532FE5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FA22E-5834-19A5-7B25-85E2B029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98D7A3-7FB1-7314-43FA-18ABB796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F214C3-B1BC-0B04-55D5-6DDD0A42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B33D-C2CE-2ED5-D89C-1334603E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7B270-98AA-52FD-CFB5-0DAFF328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22BAC-9423-7F9C-0EFF-A82D01E9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195A0-C43F-CBCE-4F47-11EE309A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1992DB-D592-076B-5987-94B98408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3B88D-581A-839C-54F8-56B3B232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EA70C-E576-0567-F954-68429E93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C5EF-B53F-94B7-F4C5-0E87BFE9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C6DE2-3B84-8B54-E11D-1343F62A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CE9E9-9E76-C14B-FC53-E9E821D81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0C27C-2690-45F6-C6C4-3010C5F8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62A8E-C8C2-90FE-C618-8793FF6F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4EDA7-F3E9-C54B-7FC8-DF10FC08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006B6-567F-72C4-9E17-0C1EBD06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76948-7F46-6F01-68C3-B8DAADCE8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31A48-A258-5A2A-B9BE-585DE67E2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55AE2-E166-83F9-1310-1342A0B7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39C3B-D225-135D-3708-6A1A08A0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48AC3-6819-D619-790F-BDD4323D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843EC-76AE-34A3-3517-AAC3F7BA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7769E-1420-744D-CF33-5FAD0A773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67653-C705-3EAC-BB87-AD90D0330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03E02-2183-1D4C-AE2C-E5E05B67BAE7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53BA7-FF9B-4B1F-C63D-A80A3FEEA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2513A-D211-C043-F72F-7F4518E3A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23F0-95FA-6243-A7FC-F11CBBE5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1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2A69-8CB2-055B-DD06-86D4E68A9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A2687-9654-5090-BD76-22C5F0EA8D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3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Lillis</dc:creator>
  <cp:lastModifiedBy>Erin Lillis</cp:lastModifiedBy>
  <cp:revision>1</cp:revision>
  <dcterms:created xsi:type="dcterms:W3CDTF">2023-03-21T13:41:43Z</dcterms:created>
  <dcterms:modified xsi:type="dcterms:W3CDTF">2023-03-21T13:42:20Z</dcterms:modified>
</cp:coreProperties>
</file>