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68" r:id="rId16"/>
    <p:sldId id="276" r:id="rId17"/>
    <p:sldId id="269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0" r:id="rId29"/>
    <p:sldId id="287" r:id="rId30"/>
    <p:sldId id="288" r:id="rId31"/>
    <p:sldId id="263" r:id="rId32"/>
    <p:sldId id="289" r:id="rId33"/>
    <p:sldId id="291" r:id="rId34"/>
    <p:sldId id="293" r:id="rId35"/>
    <p:sldId id="296" r:id="rId36"/>
    <p:sldId id="297" r:id="rId37"/>
    <p:sldId id="298" r:id="rId38"/>
    <p:sldId id="271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9BA5F-9E5D-43A3-809E-5C3464CAEE17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94D64F-A01B-470E-8208-462E5EB6CBD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Asensio%20JA%22%5bAuthor%5d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Asensio%20JA%22%5bAuthor%5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Asensio%20JA%22%5bAuthor%5d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Asensio%20JA%22%5bAuthor%5d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Portal Vein Injuries and SMV injuries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Taichiro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Tsunoyama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INITIAL ASSESSMENT AND MANAGEMENT</a:t>
            </a:r>
            <a:b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8991600" cy="4038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Most patients with portal venous injuries present to the hospital in hemorrhagic shock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Approximately half of patients respond to initial fluid resuscitation   (some degree of spontaneous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tamponade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remaining patients have active hemorrhage and require immediate surgery(resuscitative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thoracotomy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aortic cross-clamping)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EXPOSURE AND INITIAL VASCULAR CONTROL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Stable Hematoma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854696" cy="3304736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Most patients who die from portal vein injuries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exsanguinate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intraoperatively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after the exposure of their vascular wounds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opening the hematoma, prepare the equipment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Vascular instruments, balloon occlusion catheters,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stick sponges, tightly rolled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laparotomy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pads,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blood for transfusion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a major arterial injury is suspected, preliminary control of the aorta is desirable.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severely shocked patient with active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transpancreatic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hemorrhage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696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Manually compress the aorta at its hiatus and then to locate and manually compress the site of bleeding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reduction in flow in the portal vein and other vessels in the region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double-clamping the aorta both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superior to the celiac axis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inferior to the renal vessels.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Suprapancreatic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Exposure</a:t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Wounds of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suprapancreatic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portal vein can be exposed by a wide Kocher maneuver, with rotation of the hepatic flexure of the colon as needed.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144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962525" cy="582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867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.</a:t>
            </a:r>
            <a:r>
              <a:rPr lang="en-US" dirty="0"/>
              <a:t> Exposure of the </a:t>
            </a:r>
            <a:r>
              <a:rPr lang="en-US" dirty="0" err="1"/>
              <a:t>retropancreatic</a:t>
            </a:r>
            <a:r>
              <a:rPr lang="en-US" dirty="0"/>
              <a:t> portal vein and vena cava by a combined medial rotation of the pancreas, duodenum and hepatic flexure.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7854696" cy="4419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a major source of hemorrhage is encountered, it must be controlled immediately with a pack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preliminary hepatic inflow occlusion and the division of the cystic duct,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suprapancreatic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portal vein may be dissected to obtain distal control with a vascular clamp or occlusion catheter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taichiro\Pictures\2008-01-01 008\EPSON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2819400" cy="235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144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257800" cy="432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5181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Control of a </a:t>
            </a:r>
            <a:r>
              <a:rPr lang="en-US" dirty="0" err="1"/>
              <a:t>suprapancreatic</a:t>
            </a:r>
            <a:r>
              <a:rPr lang="en-US" dirty="0"/>
              <a:t> portal vein injury using </a:t>
            </a:r>
            <a:r>
              <a:rPr lang="en-US" dirty="0" err="1"/>
              <a:t>intraluminal</a:t>
            </a:r>
            <a:r>
              <a:rPr lang="en-US" dirty="0"/>
              <a:t> catheters for control of the bifurcation and a clamp proximally. A wound of this type may require an interposition vein graft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Exposure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610600" cy="4724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Combination of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the Kocher maneuver and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mobilization of the entire right colon and mesenteric base,       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from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cecum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duodenojejunal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flexure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Provides access to the entire portal vein and the proximal portions of its major tributaries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 exposes the entire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infrahepatic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vena cava and the aorta up to the origin of the SMA.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ichiro\Pictures\2008-01-01 007\EPSON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1"/>
            <a:ext cx="5562600" cy="68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 of Portal vein injury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495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Wounds of the portal vein, although uncommon(0.1% incidence),represent one of the most highly lethal of all vascular injuries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reported case fatality rate among patients with such wounds who reach the hospital alive has been 39% to 71% in most series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90% of cases, portal vein injuries are caused by penetrating trauma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851648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Pancreatic Division</a:t>
            </a:r>
            <a:b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991600" cy="556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Surgical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transection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neck of the pancreas has been occasionally used as a method of exposing portal injuries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consuming and is rarely of value in controlling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hemorrhage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Visualization of the anterior aspect of a portal or SMV injury is the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advantage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Performed in pursuit of precise lateral repair of a portal vein or SMV injury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23553" name="Picture 1" descr="C:\Users\taichiro\Pictures\2008-01-01 008\EPSON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75904"/>
            <a:ext cx="2667000" cy="258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610600" cy="228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Control of Multiple Vascular Injuries</a:t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854696" cy="5410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Once the retroperitoneal hematoma has been entered, must be prepared to immediately control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or more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major vascular injuries.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Clamp control of the portal injury is often of secondary concern.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vessel lacerations usually must be managed first while the fingers of an  compress the portal venous injury, posterior or superior to the mobilized pancreas.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Rotation of the duodenum and pancreatic head provides an opportunity for broad manual compression of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portal vein and its major tributaries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DEFINITIVE REPAIR</a:t>
            </a:r>
            <a:b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851648" cy="5334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Suprapancreatic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Wounds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854696" cy="5105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Precise lateral repair, with or without vein patching, or even vein graft interposition, may be used after proximal and distal control 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cases of combined hepatic artery and portal vein wounding, repair of the portal vein, after ligation of the hepatic artery, generally is recommended</a:t>
            </a:r>
          </a:p>
          <a:p>
            <a:pPr algn="l"/>
            <a:endParaRPr lang="en-US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Reconstruction of a divided bile duct also may be necessary in this location</a:t>
            </a:r>
          </a:p>
          <a:p>
            <a:pPr algn="l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Suprapancreatic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Wounds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4267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End-to-end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portal vein generally is not feasible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Interposition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saphenous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vein or PTFE grafting may be a wiser choice for the management of a divided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suprapancreatic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portal vein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Ligation of the portal vein in this location is compatible with survival provided that the hepatic artery(hepatic inflow vessels) is intact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Wounds</a:t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839200" cy="51816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Fewer and more difficult options for repair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Situation in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zone is far more challenging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the posterior aspect of the vein can be visualized by the standard rotation maneuvers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Opportunities for repair are severely limited in wounds of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zone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Visualization of the anterior portion of the vein requires    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transection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pancreas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Difficulties of obtaining proximal and distal control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Wounds</a:t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854696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Oversewn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vein in a way that amounted to complete or near-complete obliteration of the lumen, not only of the portal vein but also of its major tributaries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major complications have been reported from the use of this approach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8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Portal Vein Ligation</a:t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4800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hemodynamically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unstable patients or in complex PV injury, ligation of the PV is the best choice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1950, Child demonstrated that PV ligation was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tolerated in 80% of monkeys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PV ligation results in a rapid fall of systemic arterial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blood pressure and a rise in portal venous pressure with an added risk of bowel infarction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Intestinal infarction and persistent portal hypertension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PV ligation are rare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144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22548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62116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.</a:t>
            </a:r>
            <a:r>
              <a:rPr lang="en-US" dirty="0"/>
              <a:t> Four methods of managing portal vein injuries. Of these, only lateral repair </a:t>
            </a:r>
            <a:r>
              <a:rPr lang="en-US" i="1" dirty="0"/>
              <a:t>(A)</a:t>
            </a:r>
            <a:r>
              <a:rPr lang="en-US" dirty="0"/>
              <a:t> and ligation </a:t>
            </a:r>
            <a:r>
              <a:rPr lang="en-US" i="1" dirty="0"/>
              <a:t>(B)</a:t>
            </a:r>
            <a:r>
              <a:rPr lang="en-US" dirty="0"/>
              <a:t> have been commonly used. End-to-end </a:t>
            </a:r>
            <a:r>
              <a:rPr lang="en-US" dirty="0" err="1"/>
              <a:t>anastomosis</a:t>
            </a:r>
            <a:r>
              <a:rPr lang="en-US" dirty="0"/>
              <a:t> </a:t>
            </a:r>
            <a:r>
              <a:rPr lang="en-US" i="1" dirty="0"/>
              <a:t>(C);</a:t>
            </a:r>
            <a:r>
              <a:rPr lang="en-US" dirty="0"/>
              <a:t> graft </a:t>
            </a:r>
            <a:r>
              <a:rPr lang="en-US" i="1" dirty="0"/>
              <a:t>(D)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Superior mesenteric venous(SMV) injuries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4572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but devastating, incurring very high morbidity and mortality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Exsanguinating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hemorrhage remains the most common cause of death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Difficult to both expose and establish proximal and distal control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Difficult to repair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5334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portal vein forms by SMV and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splenic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vein behind the neck of the pancreas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IMV joins either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splenic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vein or SMV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Located just to the right of the body of the second lumbar vertebra and immediately anterior to the left border of the vena cava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Valveless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portal vein passes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cephalad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inclining slightly rightward (7.5 to 10.0 cm) to reach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hilum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liver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Divides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extrahepatically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into right and left branches.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 vein lies immediately anterior to the suprarenal segment of IVC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Anatomy of Portal Vein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854950" cy="58674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SMV injuries are infrequently reported in the literature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1954 the first case of an SMV injury was reported in a patient that sustained an associated SMA injury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the SMV was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ligated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the SMA was primarily repaired resulting in patient survival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1978 Graham reported the largest experience in the literature to date, consisting of 45 injured SMV as part of a series dealing with portal venous injuries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Whether to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primarily repair remains a controversial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Penetrating injury accounts for the majority of SMV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injuries ranging from 80% to 93%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Superior Mesenteric Vein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6248400" cy="4800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iliocolic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right colic, and middle colic veins join the main venous trunk.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Receives the right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gastroepiploic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vein, the inferior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pancreaticoduodenal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vein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proximal portion of the SMV is located in a groove of the pancreas, behind the neck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part of the SMV is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difficult to expose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most of it is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infrapancreatic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easily accessible, and that it has abundant collaterals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4817" name="Picture 1" descr="C:\Users\taichiro\Pictures\2008-01-01 009\EPSON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09800"/>
            <a:ext cx="3124200" cy="387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Surgical exposure of the SMV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4724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Accomplished by approaching the vessel directly at the root of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mesocolon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after reflecting the transverse colon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cephalad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Locating the hematoma or active bleeding at the level of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uncinate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process of the pancreas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Neck of the pancreas must be elevated utilizing a combination of blunt and sharp dissection maintaining the plane of dissection in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avascular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plane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Maneuver for control hemorrhage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86800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Pringle maneuver with digital compression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Right-sided medial visceral rotation including an extensive Kocher maneuver, allows the surgeon to digitally control the superior mesenteric vessels</a:t>
            </a:r>
          </a:p>
          <a:p>
            <a:endParaRPr lang="en-US" dirty="0"/>
          </a:p>
        </p:txBody>
      </p:sp>
      <p:pic>
        <p:nvPicPr>
          <p:cNvPr id="4" name="Picture 6" descr="KocherManeuver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4343400"/>
            <a:ext cx="3015368" cy="2286000"/>
          </a:xfrm>
          <a:prstGeom prst="rect">
            <a:avLst/>
          </a:prstGeom>
          <a:noFill/>
          <a:ln/>
        </p:spPr>
      </p:pic>
      <p:pic>
        <p:nvPicPr>
          <p:cNvPr id="5" name="Picture 2" descr="C:\Users\taichiro\Pictures\2008-01-01 002\EPSON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67200"/>
            <a:ext cx="2264840" cy="2364121"/>
          </a:xfrm>
          <a:prstGeom prst="rect">
            <a:avLst/>
          </a:prstGeom>
          <a:noFill/>
        </p:spPr>
      </p:pic>
      <p:pic>
        <p:nvPicPr>
          <p:cNvPr id="12289" name="Picture 1" descr="C:\Users\taichiro\Pictures\2008-01-01 008\EPSON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2819400" cy="235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Actual control of SMV injury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610600" cy="556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Accomplished digitally with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small vascular partial occlusion clamp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bulldog clamps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Vessel loops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of the small venous tributaries, which enter the SMV laterally must be accomplished rapidly with small vascular clips to decrease the amount of hemorrhage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2438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Injuries extend to the confluence of the portal vein, their exposure necessitates elevation of the neck of the pancreas facilitated by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Small malleable ribbon retractor or Cushing vein retractor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ushing vein re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3095625" cy="3095625"/>
          </a:xfrm>
          <a:prstGeom prst="rect">
            <a:avLst/>
          </a:prstGeom>
          <a:noFill/>
        </p:spPr>
      </p:pic>
      <p:pic>
        <p:nvPicPr>
          <p:cNvPr id="52226" name="Picture 2" descr="Close this 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851648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Repair of SMV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610600" cy="4038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venorrhaphy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4-0 or 5-0 polypropylene running suture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Thin walled and very fragile vessel that tends to tear easily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Narrowing often results after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venorrhaphy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Bypasses with PTFE or reverse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saphenous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vein grafts (RSVG)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Ligation of SMV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4582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Ligation with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nonabsorbable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sutures above and below the injury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Significant amount of bowel edema and venous engorgement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Stemic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hypotension/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hypertension syndrome, which may lead to venous thrombosis, bowel ischemia, and necrosis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repair versus Ligation, </a:t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Superior mesenteric venous injuries: to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ligate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or to repair remains the question.</a:t>
            </a:r>
            <a:b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Asensio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JA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 Trauma. 2007 Mar;62(3):668-75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851648" cy="1447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Superior mesenteric venous injuries: to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ligate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or to repair remains the question.</a:t>
            </a:r>
            <a:b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Asensio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JA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 Trauma. 2007 Mar;62(3):668-75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patients Retrospective 156 months study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penetrating 38 (76%)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blunt            13 (24%)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Surgical management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ligation : 30 (59%)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primary repair : 16 (31%)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exsanguinated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repair :5 (10%)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ichiro\Pictures\2010-11-24 001\EPSON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949" y="589935"/>
            <a:ext cx="8008851" cy="5429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Superior mesenteric venous injuries: to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ligate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or to repair remains the question.</a:t>
            </a:r>
            <a:b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Asensio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JA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 Trauma. 2007 Mar;62(3):668-75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763000" cy="48006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Overall survival rate was 24/50 (47%)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repair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higher survival rates (63%)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lesser numbers of associated vascular/nonvascular injuries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Ligation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smaller survival rate (40%)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higher number of associated vascular/nonvascular injuries</a:t>
            </a:r>
          </a:p>
          <a:p>
            <a:pPr algn="l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Ligation appears to be safe and should be selected for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hemodynamically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unstable patients with a large number of associated injuries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4038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PORTAL VEIN INJURIES.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Buckman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RF  Surgical Clinics of North America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Volume 81, Issue 6 (December2001)  </a:t>
            </a:r>
          </a:p>
          <a:p>
            <a:pPr algn="l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Superior mesenteric venous injuries: to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ligate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to repair remains the question.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Asensio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JA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 Trauma. 2007 Mar;62(3):668-75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ichiro\Pictures\2010-11-24 001\EPSON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844" y="0"/>
            <a:ext cx="53943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ichiro\Pictures\2010-11-24 001\EPSON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57" y="735534"/>
            <a:ext cx="7536543" cy="543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144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1"/>
            <a:ext cx="6705600" cy="686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05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Collaterals in Portal Obstruction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8610600" cy="3352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injury of the portal vein and its main tributaries could be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ligated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with probable preservation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adequate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drainage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the expectation of collateral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antegrade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portal 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Associated Injuries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854696" cy="3962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Almost always are associated with injury to the liver,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tract, pancreas, duodenum, or bowel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vascular wounds of the IVC, aorta, SMA, or renal vessels, which accompany portal vein wounds in 70% to 90% of cases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Associated major vascular injuries nearly always are posterior to the plane of the portal vein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Produce massive and chaotic,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retropancreatic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hemorrhage that is extremely difficult to control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4498</TotalTime>
  <Words>1759</Words>
  <Application>Microsoft Office PowerPoint</Application>
  <PresentationFormat>On-screen Show (4:3)</PresentationFormat>
  <Paragraphs>190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Portal Vein Injuries and SMV injuries</vt:lpstr>
      <vt:lpstr>Introduction of Portal vein injury</vt:lpstr>
      <vt:lpstr> Anatomy of Portal Vein </vt:lpstr>
      <vt:lpstr>Slide 4</vt:lpstr>
      <vt:lpstr>Slide 5</vt:lpstr>
      <vt:lpstr>Slide 6</vt:lpstr>
      <vt:lpstr>Slide 7</vt:lpstr>
      <vt:lpstr>Collaterals in Portal Obstruction </vt:lpstr>
      <vt:lpstr>Associated Injuries </vt:lpstr>
      <vt:lpstr>INITIAL ASSESSMENT AND MANAGEMENT </vt:lpstr>
      <vt:lpstr>EXPOSURE AND INITIAL VASCULAR CONTROL </vt:lpstr>
      <vt:lpstr>Stable Hematoma </vt:lpstr>
      <vt:lpstr>severely shocked patient with active transpancreatic hemorrhage</vt:lpstr>
      <vt:lpstr>Suprapancreatic Exposure </vt:lpstr>
      <vt:lpstr>Slide 15</vt:lpstr>
      <vt:lpstr>Slide 16</vt:lpstr>
      <vt:lpstr>Slide 17</vt:lpstr>
      <vt:lpstr>Retropancreatic Exposure </vt:lpstr>
      <vt:lpstr>Slide 19</vt:lpstr>
      <vt:lpstr>Pancreatic Division </vt:lpstr>
      <vt:lpstr>Control of Multiple Vascular Injuries </vt:lpstr>
      <vt:lpstr>DEFINITIVE REPAIR </vt:lpstr>
      <vt:lpstr>Suprapancreatic Wounds</vt:lpstr>
      <vt:lpstr>Suprapancreatic Wounds</vt:lpstr>
      <vt:lpstr>Retropancreatic Wounds </vt:lpstr>
      <vt:lpstr>Retropancreatic Wounds </vt:lpstr>
      <vt:lpstr>Portal Vein Ligation </vt:lpstr>
      <vt:lpstr>Slide 28</vt:lpstr>
      <vt:lpstr>Superior mesenteric venous(SMV) injuries</vt:lpstr>
      <vt:lpstr>Slide 30</vt:lpstr>
      <vt:lpstr>Superior Mesenteric Vein </vt:lpstr>
      <vt:lpstr>Surgical exposure of the SMV</vt:lpstr>
      <vt:lpstr>Maneuver for control hemorrhage</vt:lpstr>
      <vt:lpstr>Actual control of SMV injury</vt:lpstr>
      <vt:lpstr>Slide 35</vt:lpstr>
      <vt:lpstr>Repair of SMV</vt:lpstr>
      <vt:lpstr>Ligation of SMV</vt:lpstr>
      <vt:lpstr>Primary repair versus Ligation,   </vt:lpstr>
      <vt:lpstr>Superior mesenteric venous injuries: to ligate or to repair remains the question. Asensio JA J Trauma. 2007 Mar;62(3):668-75</vt:lpstr>
      <vt:lpstr>Superior mesenteric venous injuries: to ligate or to repair remains the question. Asensio JA J Trauma. 2007 Mar;62(3):668-75 </vt:lpstr>
      <vt:lpstr>References</vt:lpstr>
    </vt:vector>
  </TitlesOfParts>
  <Company>Miller School Of Medicine (University Of Miami)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Vein Injuries and SMV injuries</dc:title>
  <dc:creator>taichiro</dc:creator>
  <cp:keywords>Trauma and Critical Care; Interventions/Procedures; Vascular; Abdomen; Penetrating; Blunt; Intra-operative; Complications</cp:keywords>
  <cp:lastModifiedBy>taichiro</cp:lastModifiedBy>
  <cp:revision>611</cp:revision>
  <dcterms:created xsi:type="dcterms:W3CDTF">2011-01-22T02:37:01Z</dcterms:created>
  <dcterms:modified xsi:type="dcterms:W3CDTF">2011-01-25T17:44:15Z</dcterms:modified>
</cp:coreProperties>
</file>