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9" d="100"/>
          <a:sy n="89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D23D-D361-9A44-BC23-04C3066B0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29388-106B-C94E-ACA3-03D14914B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A88DA-D510-8D4F-A7C7-2991FBB4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7F685-4AD3-D44D-AB69-ADB282D0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5CA24-67A5-BE4F-9C9E-F27DE05F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2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4776-8E38-AB44-A59F-B3C998A9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4E810-9C9C-E14B-88E2-18C36CBD1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B1569-47DE-D840-A4B7-CD48DAC6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972B9-6801-1348-B657-0F37E277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04050-F863-6B49-B238-D25A0118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5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4E791-6DE5-4143-BA09-1643D9B01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02BE9-646D-254E-BEB8-A64537166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9DEEA-F12A-3847-9867-4FEF9804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6875B-88CF-4B4D-924A-5A582BE6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824F6-8363-FA4E-B01D-9BE1D0ED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AE75-BD66-E749-9859-7CDB10BD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81D6B-52E0-5747-8A9A-676AD998A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4FFE2-B90C-394B-B465-1C20473D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155F0-94E2-0349-96B2-DA24BE92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1DE08-CEF2-CF4E-9F27-4FA8D10A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ABD5-92B2-7F4C-9C3B-40C7C419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1B22E-1776-1E43-A766-E82C4DE67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60B8-4322-B64E-9A5A-D8DF17C5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19974-9418-084A-96AB-174455625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5B2C-D510-1142-AAAE-4B41FB3A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8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31FE-AD48-0148-86B8-E215DEFAB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36BAF-E437-324E-9E1B-461ADDA76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D261F-3388-704A-A935-7D3B0413A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4B0C2-CC5A-7549-8DB0-4BACE1C8F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B4C63-625A-2D4F-9E64-BE2124BE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16DBB-889A-1A43-8FEC-058F457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2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FE302-44D4-C744-9A5B-62D4C452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4F091-7D9A-A346-8950-74610D442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0613E-B60F-6A42-AF3C-8C530C682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D9DCC-A8EB-0448-BCD3-234B25D7D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1D4371-7329-004F-826E-E272E920D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DDF73-2121-9D42-BA42-5684FF46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906A4-85E4-7547-81C1-AE71F2F5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10BCD-95B3-074E-92B8-F54A1ED4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1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783E8-61C3-7348-9854-B7B56BBB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93236-1CCB-E04E-94B1-1D5D78F0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DD4E7-08A9-C741-BFF5-10A8A28A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B1A33-59EB-D948-A725-340A0624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7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18540-C3F4-6940-ABE9-0479397F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EC8C6-E6A2-0B42-B1F4-36DF079E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A4A00-9CB3-6F4A-A726-8B8AA776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36FCF-D3E4-2E42-80B5-6E4FAB9BF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42848-89EB-F048-8BAC-F9C332A4E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37D2D-93A3-C74D-83B6-E903AA051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DE57C-1916-7C40-AEC8-9174EF8A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988CA-9D54-8849-82BD-823792FE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467F6-8CAD-3343-9592-3DA81D430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0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9BC5-2540-8A4D-A24C-1623FAEA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62B707-1935-A149-96C6-531C340F4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B1E0D-94BB-564D-9110-8189B261C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F82D0-071E-334A-91DD-DAB03C2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E1E09-64C7-C745-85A7-3EFAF4E4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E9A8F-E740-AE4E-8FDD-AD537F0B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DD6C2-63E1-1443-9FC6-05BEFAAB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93FAE-2F3F-5048-B4BE-7ECB4FF41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0B7AF-5D69-B44F-B96D-525FCCF12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D7E4-E550-A343-BC77-A11D2CFF961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B96A0-B883-2D47-BDC6-00FE495FB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A5FB4-F962-554F-A7CC-CD59AECBF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8116-C80D-594C-B12E-C56A4FE5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8913B-2846-7D49-883F-64EE2ADF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08110-C55B-2E48-A99F-A6C4124B9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5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Lillis, Erin</dc:creator>
  <cp:lastModifiedBy>Rachel Sass</cp:lastModifiedBy>
  <cp:revision>2</cp:revision>
  <dcterms:created xsi:type="dcterms:W3CDTF">2020-11-17T14:49:14Z</dcterms:created>
  <dcterms:modified xsi:type="dcterms:W3CDTF">2020-12-10T19:32:44Z</dcterms:modified>
</cp:coreProperties>
</file>