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89" d="100"/>
          <a:sy n="89" d="100"/>
        </p:scale>
        <p:origin x="10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C0D23D-D361-9A44-BC23-04C3066B0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929388-106B-C94E-ACA3-03D14914B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1A88DA-D510-8D4F-A7C7-2991FBB4C7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7F685-4AD3-D44D-AB69-ADB282D04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55CA24-67A5-BE4F-9C9E-F27DE05FD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25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34776-8E38-AB44-A59F-B3C998A9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84E810-9C9C-E14B-88E2-18C36CBD1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CB1569-47DE-D840-A4B7-CD48DAC64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A972B9-6801-1348-B657-0F37E2778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B04050-F863-6B49-B238-D25A0118FD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5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C4E791-6DE5-4143-BA09-1643D9B015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B02BE9-646D-254E-BEB8-A645371669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09DEEA-F12A-3847-9867-4FEF98049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6875B-88CF-4B4D-924A-5A582BE64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824F6-8363-FA4E-B01D-9BE1D0ED7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326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5AE75-BD66-E749-9859-7CDB10BD0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181D6B-52E0-5747-8A9A-676AD998A1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54FFE2-B90C-394B-B465-1C20473DB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155F0-94E2-0349-96B2-DA24BE927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1DE08-CEF2-CF4E-9F27-4FA8D10A7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581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20ABD5-92B2-7F4C-9C3B-40C7C4191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61B22E-1776-1E43-A766-E82C4DE67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60B8-4322-B64E-9A5A-D8DF17C5A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C19974-9418-084A-96AB-174455625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6D5B2C-D510-1142-AAAE-4B41FB3AA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89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BE31FE-AD48-0148-86B8-E215DEFAB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36BAF-E437-324E-9E1B-461ADDA76C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6D261F-3388-704A-A935-7D3B0413A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4B0C2-CC5A-7549-8DB0-4BACE1C8F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CB4C63-625A-2D4F-9E64-BE2124BED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E16DBB-889A-1A43-8FEC-058F457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421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FE302-44D4-C744-9A5B-62D4C452D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B4F091-7D9A-A346-8950-74610D442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60613E-B60F-6A42-AF3C-8C530C682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BD9DCC-A8EB-0448-BCD3-234B25D7D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1D4371-7329-004F-826E-E272E920D5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DDF73-2121-9D42-BA42-5684FF468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9906A4-85E4-7547-81C1-AE71F2F5C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410BCD-95B3-074E-92B8-F54A1ED43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18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1783E8-61C3-7348-9854-B7B56BBB26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793236-1CCB-E04E-94B1-1D5D78F05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DD4E7-08A9-C741-BFF5-10A8A28A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1B1A33-59EB-D948-A725-340A06243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70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18540-C3F4-6940-ABE9-0479397FE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AEC8C6-E6A2-0B42-B1F4-36DF079E3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5A4A00-9CB3-6F4A-A726-8B8AA776B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58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36FCF-D3E4-2E42-80B5-6E4FAB9BF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42848-89EB-F048-8BAC-F9C332A4E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D37D2D-93A3-C74D-83B6-E903AA051E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6DE57C-1916-7C40-AEC8-9174EF8A9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6988CA-9D54-8849-82BD-823792FE0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1467F6-8CAD-3343-9592-3DA81D430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0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79BC5-2540-8A4D-A24C-1623FAEA7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D62B707-1935-A149-96C6-531C340F4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DB1E0D-94BB-564D-9110-8189B261CA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F82D0-071E-334A-91DD-DAB03C2B7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E1E09-64C7-C745-85A7-3EFAF4E42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4E9A8F-E740-AE4E-8FDD-AD537F0B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62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1DD6C2-63E1-1443-9FC6-05BEFAAB9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93FAE-2F3F-5048-B4BE-7ECB4FF41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80B7AF-5D69-B44F-B96D-525FCCF12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1D7E4-E550-A343-BC77-A11D2CFF961B}" type="datetimeFigureOut">
              <a:rPr lang="en-US" smtClean="0"/>
              <a:t>12/10/2020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AB96A0-B883-2D47-BDC6-00FE495FBB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A5FB4-F962-554F-A7CC-CD59AECBF0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18116-C80D-594C-B12E-C56A4FE5DE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872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8913B-2846-7D49-883F-64EE2ADF2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08110-C55B-2E48-A99F-A6C4124B9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54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Lillis, Erin</dc:creator>
  <cp:lastModifiedBy>Rachel Sass</cp:lastModifiedBy>
  <cp:revision>2</cp:revision>
  <dcterms:created xsi:type="dcterms:W3CDTF">2020-11-17T14:49:14Z</dcterms:created>
  <dcterms:modified xsi:type="dcterms:W3CDTF">2020-12-10T19:32:44Z</dcterms:modified>
</cp:coreProperties>
</file>