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7"/>
    <p:restoredTop sz="94653"/>
  </p:normalViewPr>
  <p:slideViewPr>
    <p:cSldViewPr snapToGrid="0" snapToObjects="1">
      <p:cViewPr varScale="1">
        <p:scale>
          <a:sx n="111" d="100"/>
          <a:sy n="111" d="100"/>
        </p:scale>
        <p:origin x="216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2D15D-F71B-5645-B419-ECCF2E011E24}" type="datetimeFigureOut">
              <a:rPr lang="en-US" smtClean="0"/>
              <a:t>8/11/17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DE98B-CE56-DB41-A587-E542C64CE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19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DE98B-CE56-DB41-A587-E542C64CE9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8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2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9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3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8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7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4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7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8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6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201BB-F4FA-2742-BC91-3648AABE7FBB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8F330-8B2C-B949-8977-7189A163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3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4666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Disclosure Slide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0940"/>
            <a:ext cx="10515600" cy="373542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[Add Any Author Disclosures Here]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2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10</Words>
  <Application>Microsoft Macintosh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Disclosure Slide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Miguel Gutierrez</dc:creator>
  <cp:lastModifiedBy>Miguel Gutierrez</cp:lastModifiedBy>
  <cp:revision>8</cp:revision>
  <dcterms:created xsi:type="dcterms:W3CDTF">2017-06-12T15:52:41Z</dcterms:created>
  <dcterms:modified xsi:type="dcterms:W3CDTF">2017-08-11T16:35:31Z</dcterms:modified>
</cp:coreProperties>
</file>