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7"/>
    <p:restoredTop sz="94671"/>
  </p:normalViewPr>
  <p:slideViewPr>
    <p:cSldViewPr snapToGrid="0" snapToObjects="1">
      <p:cViewPr varScale="1">
        <p:scale>
          <a:sx n="123" d="100"/>
          <a:sy n="123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A958-B9A5-484F-BFDE-FA3D2D48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EAF7-8EFD-E245-9777-283684727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0D530-FDFB-3B45-B2DA-A802D828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3972A-D3D1-EB4A-9993-11BFC106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0ABE-17BD-9246-A734-1B953CFC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477-F371-284C-B821-F0D23F00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2CDDE-8F1D-924C-AB3F-366EE611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FA8B-8810-2249-89C1-EC087491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89CF-4ACD-AE43-90D8-EC58BE82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BE31-94EC-4C40-97E2-DB2587D5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4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BA7DE-5DB5-2C47-8D97-4D30BD96D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F8343-7490-AD41-8D02-AFB1D5A3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46E2F-7D27-E84C-8895-89D121E9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3CFB-1EB5-FE47-BA99-B1385591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53371-5A01-AD44-A8DD-4B052EBA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2519-8ECB-4A48-A8FF-614D56D7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EFB7-8108-7F44-A28E-B1CF6360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E9A0-58ED-994B-A53C-CFA70B1A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E18BC-D69C-7947-8E3F-B495CA2C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4A372-B118-1E48-91D2-A34A77D9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EE0C-2803-A74E-8ABF-BECCBB94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EB9A5-3BF5-D24F-8BB5-976ED732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26EF8-E6C4-F348-BED2-2D9B4310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BAB7B-E8CF-524F-8CF0-F9E0AAF4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8685-3FE6-C34E-AEBB-FDD63E8F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C835-5C7C-244D-B978-7FAB163E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B80E-9959-FF40-9423-1F5F898DE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A49F0-23C4-C34B-B358-8C6D8CD12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54176-5AB8-504E-9A87-1662588E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CD92F-F911-A34D-876D-037811F6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EF8AB-369B-7D41-8734-BAC9E3C4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EB48-51CA-C24F-ABBC-9A76E069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4548-1F14-9D43-B0F6-B8FFEB19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9FC5B-5B04-7A42-968A-79719C58F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1DCC8-BB5E-1B4D-99D2-F0D4DB68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1DF0D-0E0D-C04E-BA63-A1DA7770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1E481-21EB-4045-B067-1BAC655E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8794B-3488-FF4B-A021-EE852A34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C6906-E983-FD45-A4C4-CA46E71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8364-8583-5F49-B36F-69B996DC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ABADA-486E-7D40-8A16-312C7D6B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09E8C-1776-A44C-9D61-C4A2480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7A362-4983-7140-82AC-743216B1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F45E8-140B-EE47-8399-9B7A75E8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135E9-B668-9C48-8659-17AAB5C9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EB7CD-B5F9-E249-A4CD-AFDB2154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B333-75E5-EB40-8276-2A70223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5947-3F1B-D94F-BE25-F2375A1E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9EEAA-9CFD-2A4A-B0E6-3C7871D31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A9DFB-CAF2-6F48-8B03-60E40292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E22A3-6B60-6B46-90BF-6E1948A2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8BB14-3358-8540-A0B2-53AE33F2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47ED-D43C-D94D-9D47-7CAA2326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533E0-6FDE-7346-BDAD-4ED474C61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19BE4-9E8C-C54C-BB5B-0E3E2450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DDD1-D9F3-964C-A6F1-A6410858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C678-A8EA-FB46-8A23-07B259C3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47741-A7C2-4B46-B337-2DFA05A8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6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6AFFC-003B-A247-851A-6EFFDCBB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E179D-1746-7D4A-B5FF-52196CBD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8983-C13B-0E41-9607-D04243DF3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A8A4-CAFE-CC41-9C28-B9757C33F0E1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6144-48A3-504C-BDEE-7A0909031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C0C0-D64F-E54C-9125-494695BAD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B935-C9A1-D749-A7FF-23AF4275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1FD6-9926-0447-9E83-D992528D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F322-BC6E-EA48-9933-6D344910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0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Lillis, Erin</dc:creator>
  <cp:lastModifiedBy>Lillis, Erin</cp:lastModifiedBy>
  <cp:revision>1</cp:revision>
  <dcterms:created xsi:type="dcterms:W3CDTF">2021-03-18T14:06:43Z</dcterms:created>
  <dcterms:modified xsi:type="dcterms:W3CDTF">2021-03-18T14:12:24Z</dcterms:modified>
</cp:coreProperties>
</file>