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89" d="100"/>
          <a:sy n="89" d="100"/>
        </p:scale>
        <p:origin x="10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B427-CDBC-2943-965A-73C4DAF8E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5B7B17-722B-894D-83C9-F447AD51B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E5B9C8-0B13-244D-A81B-4C9785F26B5B}"/>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5" name="Footer Placeholder 4">
            <a:extLst>
              <a:ext uri="{FF2B5EF4-FFF2-40B4-BE49-F238E27FC236}">
                <a16:creationId xmlns:a16="http://schemas.microsoft.com/office/drawing/2014/main" id="{227B3DCC-29FF-7642-99BC-708064819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6CB9D-84DE-184A-A710-4118E20EFF9C}"/>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31652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7858-32B9-A340-9D62-B879F61E8E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BBA384-1B36-DA40-B5BD-25D58DCAF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87CB5-547A-1C4C-89FB-A8298E00C9DD}"/>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5" name="Footer Placeholder 4">
            <a:extLst>
              <a:ext uri="{FF2B5EF4-FFF2-40B4-BE49-F238E27FC236}">
                <a16:creationId xmlns:a16="http://schemas.microsoft.com/office/drawing/2014/main" id="{8BD19CE8-8969-0E40-8282-8952BB87C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4833F-EE6F-5640-89A5-E695EABE4DA6}"/>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253182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EF52F-6EA8-3E4E-A2DB-ECCB7BEB5C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1A43F-34FA-0B40-926C-784ADBB6BF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DB323-2B7B-4D4E-B9E1-69D35AF49715}"/>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5" name="Footer Placeholder 4">
            <a:extLst>
              <a:ext uri="{FF2B5EF4-FFF2-40B4-BE49-F238E27FC236}">
                <a16:creationId xmlns:a16="http://schemas.microsoft.com/office/drawing/2014/main" id="{4F031FBF-F124-3B4F-A631-86D0DB3DE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E9CD6-DE97-9D4A-8767-0FE874C9C568}"/>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349784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4BA7-B6AD-BB44-B527-438EEBBB4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531EA-EF3A-1149-89AC-C496E4566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81CE3-242C-2C4A-8DEB-DF84371FEF73}"/>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5" name="Footer Placeholder 4">
            <a:extLst>
              <a:ext uri="{FF2B5EF4-FFF2-40B4-BE49-F238E27FC236}">
                <a16:creationId xmlns:a16="http://schemas.microsoft.com/office/drawing/2014/main" id="{240E10EA-9F27-D74F-B49A-CE57772E3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C4DB2-DC9B-A841-B484-516BB821A291}"/>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387984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B971-6F18-3A47-A8B9-510F1E2373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9544D-5646-BD40-A5C7-DCF5035070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9F6058-29D3-2342-AB87-23175F7FF2AC}"/>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5" name="Footer Placeholder 4">
            <a:extLst>
              <a:ext uri="{FF2B5EF4-FFF2-40B4-BE49-F238E27FC236}">
                <a16:creationId xmlns:a16="http://schemas.microsoft.com/office/drawing/2014/main" id="{12D57006-7873-D94A-B431-3479FCD65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C632C-D116-4940-BEC2-41BB6B07D162}"/>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263385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D53E-3F8C-AC4A-BE63-2AB9E41C67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58465-8849-6D4A-B0B1-D703378F3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8921E8-927B-4640-A092-BF30B9739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1A6E02-13DD-3D49-BA61-92EB6F0CD59C}"/>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6" name="Footer Placeholder 5">
            <a:extLst>
              <a:ext uri="{FF2B5EF4-FFF2-40B4-BE49-F238E27FC236}">
                <a16:creationId xmlns:a16="http://schemas.microsoft.com/office/drawing/2014/main" id="{2A8E88B0-8C86-B141-A744-9D2B5EAA5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A3CDC-CAC7-6249-955F-8615C5222673}"/>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20366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E106-CEC6-1E47-8B8D-C585BE440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B0F737-4049-444D-A517-AA0FFE261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DCE2A9-0FBD-5946-98EC-EF27EB5302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F331-C651-FF48-B295-87B9AB8C7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2CA56-32F9-CE46-8EDE-F194B7FAA8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CCCEB6-1007-7C44-A235-38F86EDFA284}"/>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8" name="Footer Placeholder 7">
            <a:extLst>
              <a:ext uri="{FF2B5EF4-FFF2-40B4-BE49-F238E27FC236}">
                <a16:creationId xmlns:a16="http://schemas.microsoft.com/office/drawing/2014/main" id="{0C780A17-D1C4-EF49-81B0-BF031AD942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04FF56-74E0-5F40-8D18-60946243BF6F}"/>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400495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32B5-07FB-0347-BAFB-77D6AAF22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E993F4-17FD-0D41-A97E-747D3F608B28}"/>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4" name="Footer Placeholder 3">
            <a:extLst>
              <a:ext uri="{FF2B5EF4-FFF2-40B4-BE49-F238E27FC236}">
                <a16:creationId xmlns:a16="http://schemas.microsoft.com/office/drawing/2014/main" id="{0D3C1EDC-59B4-2E4F-BA21-A5A6AE14C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74323-41D1-0E4D-BE8A-D53D30CE5CE5}"/>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369992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0E862-9B12-E249-9139-6C906136F674}"/>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3" name="Footer Placeholder 2">
            <a:extLst>
              <a:ext uri="{FF2B5EF4-FFF2-40B4-BE49-F238E27FC236}">
                <a16:creationId xmlns:a16="http://schemas.microsoft.com/office/drawing/2014/main" id="{E1E8C797-CFA3-1048-AA29-92A3639DA2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066E60-C01B-FB41-A25C-B6BE9670CDE8}"/>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393847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5D26-2E00-7247-9493-53D9A1BDE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943A2-3577-BA49-B5C2-5E1D1D516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2BDE32-222D-254F-B625-7CEFE0BC3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A5E1A-9500-7B41-86D6-A5333F39547F}"/>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6" name="Footer Placeholder 5">
            <a:extLst>
              <a:ext uri="{FF2B5EF4-FFF2-40B4-BE49-F238E27FC236}">
                <a16:creationId xmlns:a16="http://schemas.microsoft.com/office/drawing/2014/main" id="{DC5E965A-F55D-2142-A495-922E997DB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8858E-EBD6-1744-8ACC-A710C22E4EB2}"/>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177296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4B32-8463-7F45-8D5C-558E76AA5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A19694-F17F-1C46-80DD-2C8D09290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40AE1E-8F77-C748-9543-CBFF172DB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AA3FA-142E-5342-9583-E910B3FA6475}"/>
              </a:ext>
            </a:extLst>
          </p:cNvPr>
          <p:cNvSpPr>
            <a:spLocks noGrp="1"/>
          </p:cNvSpPr>
          <p:nvPr>
            <p:ph type="dt" sz="half" idx="10"/>
          </p:nvPr>
        </p:nvSpPr>
        <p:spPr/>
        <p:txBody>
          <a:bodyPr/>
          <a:lstStyle/>
          <a:p>
            <a:fld id="{42423365-AD62-1745-A6F5-79FFEF8F989F}" type="datetimeFigureOut">
              <a:rPr lang="en-US" smtClean="0"/>
              <a:t>8/15/2022</a:t>
            </a:fld>
            <a:endParaRPr lang="en-US"/>
          </a:p>
        </p:txBody>
      </p:sp>
      <p:sp>
        <p:nvSpPr>
          <p:cNvPr id="6" name="Footer Placeholder 5">
            <a:extLst>
              <a:ext uri="{FF2B5EF4-FFF2-40B4-BE49-F238E27FC236}">
                <a16:creationId xmlns:a16="http://schemas.microsoft.com/office/drawing/2014/main" id="{BECEFC02-95F3-DD4B-B866-F8F225601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A0122-4126-AA46-ACED-E67DB3FFA522}"/>
              </a:ext>
            </a:extLst>
          </p:cNvPr>
          <p:cNvSpPr>
            <a:spLocks noGrp="1"/>
          </p:cNvSpPr>
          <p:nvPr>
            <p:ph type="sldNum" sz="quarter" idx="12"/>
          </p:nvPr>
        </p:nvSpPr>
        <p:spPr/>
        <p:txBody>
          <a:bodyPr/>
          <a:lstStyle/>
          <a:p>
            <a:fld id="{19E36D84-FD81-014B-A43A-E3C83A95497E}" type="slidenum">
              <a:rPr lang="en-US" smtClean="0"/>
              <a:t>‹#›</a:t>
            </a:fld>
            <a:endParaRPr lang="en-US"/>
          </a:p>
        </p:txBody>
      </p:sp>
    </p:spTree>
    <p:extLst>
      <p:ext uri="{BB962C8B-B14F-4D97-AF65-F5344CB8AC3E}">
        <p14:creationId xmlns:p14="http://schemas.microsoft.com/office/powerpoint/2010/main" val="333000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D31BC-5CB4-BE49-A699-D3304F844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A09C55-6E16-514E-9F4E-A8FE2DB0A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7319E-2BB7-CC4A-A515-F372AC450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23365-AD62-1745-A6F5-79FFEF8F989F}" type="datetimeFigureOut">
              <a:rPr lang="en-US" smtClean="0"/>
              <a:t>8/15/2022</a:t>
            </a:fld>
            <a:endParaRPr lang="en-US"/>
          </a:p>
        </p:txBody>
      </p:sp>
      <p:sp>
        <p:nvSpPr>
          <p:cNvPr id="5" name="Footer Placeholder 4">
            <a:extLst>
              <a:ext uri="{FF2B5EF4-FFF2-40B4-BE49-F238E27FC236}">
                <a16:creationId xmlns:a16="http://schemas.microsoft.com/office/drawing/2014/main" id="{9901E884-1892-3647-AD59-FC40AF3A7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DF7CA7-A096-A247-B81A-9350DDFA92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36D84-FD81-014B-A43A-E3C83A95497E}" type="slidenum">
              <a:rPr lang="en-US" smtClean="0"/>
              <a:t>‹#›</a:t>
            </a:fld>
            <a:endParaRPr lang="en-US"/>
          </a:p>
        </p:txBody>
      </p:sp>
    </p:spTree>
    <p:extLst>
      <p:ext uri="{BB962C8B-B14F-4D97-AF65-F5344CB8AC3E}">
        <p14:creationId xmlns:p14="http://schemas.microsoft.com/office/powerpoint/2010/main" val="76039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B2D8-B17E-5549-85B6-40467C0101B6}"/>
              </a:ext>
            </a:extLst>
          </p:cNvPr>
          <p:cNvSpPr>
            <a:spLocks noGrp="1"/>
          </p:cNvSpPr>
          <p:nvPr>
            <p:ph type="title"/>
          </p:nvPr>
        </p:nvSpPr>
        <p:spPr/>
        <p:txBody>
          <a:bodyPr/>
          <a:lstStyle/>
          <a:p>
            <a:r>
              <a:rPr lang="en-US" altLang="en-US" sz="2000" b="1" dirty="0">
                <a:latin typeface="Cambria" panose="02040503050406030204" pitchFamily="18" charset="0"/>
              </a:rPr>
              <a:t>Disclosure Information</a:t>
            </a:r>
            <a:br>
              <a:rPr lang="en-US" altLang="en-US" b="1" dirty="0">
                <a:latin typeface="Cambria" panose="02040503050406030204" pitchFamily="18" charset="0"/>
              </a:rPr>
            </a:br>
            <a:endParaRPr lang="en-US" dirty="0"/>
          </a:p>
        </p:txBody>
      </p:sp>
      <p:sp>
        <p:nvSpPr>
          <p:cNvPr id="3" name="Content Placeholder 2">
            <a:extLst>
              <a:ext uri="{FF2B5EF4-FFF2-40B4-BE49-F238E27FC236}">
                <a16:creationId xmlns:a16="http://schemas.microsoft.com/office/drawing/2014/main" id="{9D4196DD-69D6-2740-AF58-F901BA541CBA}"/>
              </a:ext>
            </a:extLst>
          </p:cNvPr>
          <p:cNvSpPr>
            <a:spLocks noGrp="1"/>
          </p:cNvSpPr>
          <p:nvPr>
            <p:ph idx="1"/>
          </p:nvPr>
        </p:nvSpPr>
        <p:spPr>
          <a:xfrm>
            <a:off x="838200" y="1024731"/>
            <a:ext cx="10515600" cy="4351338"/>
          </a:xfrm>
        </p:spPr>
        <p:txBody>
          <a:bodyPr/>
          <a:lstStyle/>
          <a:p>
            <a:pPr marL="0" indent="0">
              <a:buNone/>
            </a:pPr>
            <a:r>
              <a:rPr lang="en-US" sz="1400" dirty="0"/>
              <a:t>The accredited provider adheres to accreditation requirements regarding industry support of continuing medical education. Disclosure of the planning committee and faculty's commercial relationships will be made known at the activity. Speakers are required to openly disclose any limitations of data and/or any discussion of any off-label, experimental, or investigational uses of drugs or devices in their presentations. </a:t>
            </a:r>
            <a:endParaRPr lang="en-US" dirty="0"/>
          </a:p>
        </p:txBody>
      </p:sp>
    </p:spTree>
    <p:extLst>
      <p:ext uri="{BB962C8B-B14F-4D97-AF65-F5344CB8AC3E}">
        <p14:creationId xmlns:p14="http://schemas.microsoft.com/office/powerpoint/2010/main" val="3683271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67</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Disclosure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Lillis</dc:creator>
  <cp:lastModifiedBy>Rachel Sass</cp:lastModifiedBy>
  <cp:revision>3</cp:revision>
  <dcterms:created xsi:type="dcterms:W3CDTF">2022-03-14T14:40:54Z</dcterms:created>
  <dcterms:modified xsi:type="dcterms:W3CDTF">2022-08-15T14:52:23Z</dcterms:modified>
</cp:coreProperties>
</file>