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16FEE-555F-2261-757C-CC1AB087D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CA3B8-DFA4-F0CA-7D6C-7468C2482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F0A94-FA39-A84C-C35E-02A6F0D73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3DB9D-0485-DC48-E4A1-ABC01D21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55939-8507-9065-4C4F-7DBC820AB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5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D52E3-D114-3670-E7BB-423B0E2E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74CDA-37EB-C0B6-CBB1-584B74662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D0462-E70B-6977-C6DA-D3F945BBE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C74B5-837E-213D-5DA6-04E01C1B8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A704B-DDAE-B696-EAE4-EBD50ECF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6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7C8CE2-EF4F-17E6-6295-911CBB55D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18AA6C-6764-97A4-E57A-58D6DA820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32AC9-8683-A3DB-4DAC-6EF36855A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C3A73-FC75-4B11-5923-1FEB284F2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CE72C-B50B-74D9-5C4A-70507BB6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4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7B0BA-E943-1D44-DE41-2F5EABADE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4531B-943D-0AD0-7421-A1D2904FA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95E10-B48C-F1B0-BCD8-A626681B3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754A-FF30-BC85-1477-C3AD0E217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02F0A-ED64-4A31-6A9D-74BDB55F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9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F26F3-D930-9B26-570F-2BC8E0397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D6425-4E71-072E-E475-B071C817E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15A73-7F87-C94D-E368-F6BDD21A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D0A4A-A563-5567-0A0B-5F257EC20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A281B-3464-5833-9E7C-9EE8B8C8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9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6BE3E-C605-7B6B-F133-29E7A1F13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E5773-E2E1-4E77-A87E-7AC66F91B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7AD350-3CD5-8FF9-3FDE-FF51CA122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29DBB-B1D0-1596-7D0A-F19E209EF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AF4CE-5FD0-0DDC-2ED6-D78B273AC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74FEF-89E6-4AEC-836E-5F02188B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C93F5-B741-33D2-433E-8ACD96CBE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A5B08-7099-BA4E-AAE3-0D1A9CB27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E52C5-426C-BB7E-566A-7391E677D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E81173-83CB-40D1-CACF-390757651A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9C964F-C478-3CA2-778C-7BB53A782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87B38-FA7E-8499-A39B-E3145CB0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6A451D-3584-1C3D-44CC-5E62CEE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126BA8-3FE8-C0D6-0384-80829614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7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13459-7998-39F1-0CDD-4BCB20B1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232A6A-1C0F-AA6F-876E-7A5F4CEC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7DFFBE-207F-4D6D-5D09-7AE8E5D65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7B87E1-B977-4A95-CB5D-A986AE602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2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CB4336-7EE5-77EB-43BE-AC832D8AF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2DE8C-C5B9-90B7-0C0C-F97DC913F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E89E0-EBF3-6F74-1286-9B26366D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9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31438-3478-0F1C-3BA2-7046E573C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9D18-90C3-9CAB-D990-3B8A29F60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E5DD0-AA18-754A-85BA-F5E73A715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BDEC3-B502-0929-66E6-49DC0F5FF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CD9B8-1C52-04E0-755E-98A8D374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9F4CD-307F-0916-CFE4-CE655D82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4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60A58-563E-9EC4-7225-2A286F27E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399B51-3AA6-43F5-E4D4-623AE90C23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57902F-0548-855B-CEB6-656E18614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55727-53A5-2F1C-5D48-2191FDF7F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90A44-2C86-73F6-CF0D-E7ECFD5C9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FBC55-32B6-4C71-859A-7CE07875C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0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8CCA92-0276-3603-4511-92504574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4E4AF-4B4A-C470-547D-670F97534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0BAD2-C82B-820D-F921-0790CFA78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699C92-9E2B-FD42-A1B8-07307A2E187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30979-DE9D-C057-2180-40EC4C04C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0FA87-F755-0CE0-8518-C4CF7BA56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15F481-5D45-0B43-BEFB-D1B8C5C69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4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B5FF7-BDDC-4AF4-3368-83B6C8FB35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C9FC8D-0E3B-1FF6-E3E1-F77EBBCB4A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46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 Lillis</dc:creator>
  <cp:lastModifiedBy>Erin Lillis</cp:lastModifiedBy>
  <cp:revision>1</cp:revision>
  <dcterms:created xsi:type="dcterms:W3CDTF">2024-07-18T21:30:24Z</dcterms:created>
  <dcterms:modified xsi:type="dcterms:W3CDTF">2024-07-18T21:31:06Z</dcterms:modified>
</cp:coreProperties>
</file>