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C0DA4-1AFA-4CCF-A532-280AA01566F9}" v="150" dt="2022-07-07T21:25:20.033"/>
    <p1510:client id="{9E5838ED-DC67-46F1-8B93-F12A3A9D7241}" v="621" dt="2022-07-07T22:56:20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B427-CDBC-2943-965A-73C4DAF8E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B7B17-722B-894D-83C9-F447AD51B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5B9C8-0B13-244D-A81B-4C9785F2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3DCC-29FF-7642-99BC-70806481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6CB9D-84DE-184A-A710-4118E20E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7858-32B9-A340-9D62-B879F61E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BA384-1B36-DA40-B5BD-25D58DCAF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7CB5-547A-1C4C-89FB-A8298E00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19CE8-8969-0E40-8282-8952BB87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4833F-EE6F-5640-89A5-E695EABE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2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EF52F-6EA8-3E4E-A2DB-ECCB7BEB5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1A43F-34FA-0B40-926C-784ADBB6B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DB323-2B7B-4D4E-B9E1-69D35AF4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31FBF-F124-3B4F-A631-86D0DB3D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E9CD6-DE97-9D4A-8767-0FE874C9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4BA7-B6AD-BB44-B527-438EEBBB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31EA-EF3A-1149-89AC-C496E456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81CE3-242C-2C4A-8DEB-DF84371F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E10EA-9F27-D74F-B49A-CE57772E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C4DB2-DC9B-A841-B484-516BB821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B971-6F18-3A47-A8B9-510F1E23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9544D-5646-BD40-A5C7-DCF50350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6058-29D3-2342-AB87-23175F7F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57006-7873-D94A-B431-3479FCD6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632C-D116-4940-BEC2-41BB6B07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5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D53E-3F8C-AC4A-BE63-2AB9E41C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58465-8849-6D4A-B0B1-D703378F3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921E8-927B-4640-A092-BF30B9739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A6E02-13DD-3D49-BA61-92EB6F0C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E88B0-8C86-B141-A744-9D2B5EAA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A3CDC-CAC7-6249-955F-8615C522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E106-CEC6-1E47-8B8D-C585BE44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0F737-4049-444D-A517-AA0FFE261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CE2A9-0FBD-5946-98EC-EF27EB530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7F331-C651-FF48-B295-87B9AB8C7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2CA56-32F9-CE46-8EDE-F194B7FAA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CCEB6-1007-7C44-A235-38F86EDF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80A17-D1C4-EF49-81B0-BF031AD9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4FF56-74E0-5F40-8D18-60946243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32B5-07FB-0347-BAFB-77D6AAF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993F4-17FD-0D41-A97E-747D3F60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C1EDC-59B4-2E4F-BA21-A5A6AE14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74323-41D1-0E4D-BE8A-D53D30C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2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0E862-9B12-E249-9139-6C906136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8C797-CFA3-1048-AA29-92A3639D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66E60-C01B-FB41-A25C-B6BE9670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7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5D26-2E00-7247-9493-53D9A1BD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43A2-3577-BA49-B5C2-5E1D1D516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BDE32-222D-254F-B625-7CEFE0BC3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A5E1A-9500-7B41-86D6-A5333F39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E965A-F55D-2142-A495-922E997D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8858E-EBD6-1744-8ACC-A710C22E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6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4B32-8463-7F45-8D5C-558E76AA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19694-F17F-1C46-80DD-2C8D09290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0AE1E-8F77-C748-9543-CBFF172DB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AA3FA-142E-5342-9583-E910B3FA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EFC02-95F3-DD4B-B866-F8F22560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A0122-4126-AA46-ACED-E67DB3FF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0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D31BC-5CB4-BE49-A699-D3304F84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9C55-6E16-514E-9F4E-A8FE2DB0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7319E-2BB7-CC4A-A515-F372AC450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3365-AD62-1745-A6F5-79FFEF8F989F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1E884-1892-3647-AD59-FC40AF3A7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F7CA7-A096-A247-B81A-9350DDFA9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F09E16B7-EF6D-0FAE-CAE4-9D1396C34654}"/>
              </a:ext>
            </a:extLst>
          </p:cNvPr>
          <p:cNvSpPr/>
          <p:nvPr/>
        </p:nvSpPr>
        <p:spPr>
          <a:xfrm>
            <a:off x="8167533" y="1619764"/>
            <a:ext cx="3679957" cy="36292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6F6C621-55C1-D44C-C0D6-0FCB277453D0}"/>
              </a:ext>
            </a:extLst>
          </p:cNvPr>
          <p:cNvSpPr/>
          <p:nvPr/>
        </p:nvSpPr>
        <p:spPr>
          <a:xfrm>
            <a:off x="3369980" y="1617133"/>
            <a:ext cx="4791325" cy="36296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B4DBB9C-163D-1AA5-6195-C998359013C9}"/>
              </a:ext>
            </a:extLst>
          </p:cNvPr>
          <p:cNvSpPr/>
          <p:nvPr/>
        </p:nvSpPr>
        <p:spPr>
          <a:xfrm>
            <a:off x="347133" y="1617133"/>
            <a:ext cx="3022846" cy="36383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DB2D8-B17E-5549-85B6-40467C01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latin typeface="Sitka Heading"/>
              </a:rPr>
              <a:t>MULTIYEAR EXPERIENCE WITH MOBILE PLATFORM FOR DOCUMENTATION OF AAST FELLOWS SUPERVISION</a:t>
            </a:r>
            <a:endParaRPr lang="en-US" sz="3200">
              <a:latin typeface="Sitka Heading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B22AB0-9CB2-3DD2-07FA-B34C8137AE67}"/>
              </a:ext>
            </a:extLst>
          </p:cNvPr>
          <p:cNvGrpSpPr/>
          <p:nvPr/>
        </p:nvGrpSpPr>
        <p:grpSpPr>
          <a:xfrm>
            <a:off x="4316096" y="2361185"/>
            <a:ext cx="2968202" cy="2184400"/>
            <a:chOff x="4284133" y="2176034"/>
            <a:chExt cx="2968202" cy="2184400"/>
          </a:xfrm>
        </p:grpSpPr>
        <p:pic>
          <p:nvPicPr>
            <p:cNvPr id="46" name="Graphic 45" descr="Phone Vibration with solid fill">
              <a:extLst>
                <a:ext uri="{FF2B5EF4-FFF2-40B4-BE49-F238E27FC236}">
                  <a16:creationId xmlns:a16="http://schemas.microsoft.com/office/drawing/2014/main" id="{33150D5C-5E1C-5540-AEBB-0AE565784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84133" y="2818521"/>
              <a:ext cx="914400" cy="914400"/>
            </a:xfrm>
            <a:prstGeom prst="rect">
              <a:avLst/>
            </a:prstGeom>
          </p:spPr>
        </p:pic>
        <p:pic>
          <p:nvPicPr>
            <p:cNvPr id="48" name="Graphic 47" descr="Checklist with solid fill">
              <a:extLst>
                <a:ext uri="{FF2B5EF4-FFF2-40B4-BE49-F238E27FC236}">
                  <a16:creationId xmlns:a16="http://schemas.microsoft.com/office/drawing/2014/main" id="{AECC5561-378D-308F-40F5-1982EF6B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7935" y="2176034"/>
              <a:ext cx="2184400" cy="2184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6064FA-79E4-7FC9-5330-8BA1A55F00C7}"/>
              </a:ext>
            </a:extLst>
          </p:cNvPr>
          <p:cNvGrpSpPr/>
          <p:nvPr/>
        </p:nvGrpSpPr>
        <p:grpSpPr>
          <a:xfrm>
            <a:off x="646894" y="2414402"/>
            <a:ext cx="2339165" cy="2829510"/>
            <a:chOff x="719465" y="1851973"/>
            <a:chExt cx="2339165" cy="2829510"/>
          </a:xfrm>
        </p:grpSpPr>
        <p:pic>
          <p:nvPicPr>
            <p:cNvPr id="24" name="Graphic 23" descr="Doctor male with solid fill">
              <a:extLst>
                <a:ext uri="{FF2B5EF4-FFF2-40B4-BE49-F238E27FC236}">
                  <a16:creationId xmlns:a16="http://schemas.microsoft.com/office/drawing/2014/main" id="{F526D4C0-B974-4363-D8E0-F485B1E06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27355" y="1882024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Doctor female with solid fill">
              <a:extLst>
                <a:ext uri="{FF2B5EF4-FFF2-40B4-BE49-F238E27FC236}">
                  <a16:creationId xmlns:a16="http://schemas.microsoft.com/office/drawing/2014/main" id="{494DE411-B745-733B-4B3E-7AA06907E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9367" y="1851973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Doctor male with solid fill">
              <a:extLst>
                <a:ext uri="{FF2B5EF4-FFF2-40B4-BE49-F238E27FC236}">
                  <a16:creationId xmlns:a16="http://schemas.microsoft.com/office/drawing/2014/main" id="{B61041E8-129D-FAAC-E7C2-B5CAEE61E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9465" y="3156741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Doctor female with solid fill">
              <a:extLst>
                <a:ext uri="{FF2B5EF4-FFF2-40B4-BE49-F238E27FC236}">
                  <a16:creationId xmlns:a16="http://schemas.microsoft.com/office/drawing/2014/main" id="{0448744A-228C-AF01-9F98-0984C8DBA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39672" y="3157483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Doctor male with solid fill">
              <a:extLst>
                <a:ext uri="{FF2B5EF4-FFF2-40B4-BE49-F238E27FC236}">
                  <a16:creationId xmlns:a16="http://schemas.microsoft.com/office/drawing/2014/main" id="{9302FEA0-28A6-4910-A0DD-4C846A61F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29922" y="2489113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Doctor female with solid fill">
              <a:extLst>
                <a:ext uri="{FF2B5EF4-FFF2-40B4-BE49-F238E27FC236}">
                  <a16:creationId xmlns:a16="http://schemas.microsoft.com/office/drawing/2014/main" id="{D51005A0-0D7F-B462-8A6F-0EAC9C8CC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8676" y="2489113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Doctor male with solid fill">
              <a:extLst>
                <a:ext uri="{FF2B5EF4-FFF2-40B4-BE49-F238E27FC236}">
                  <a16:creationId xmlns:a16="http://schemas.microsoft.com/office/drawing/2014/main" id="{0A90DD89-62E2-69B6-414E-D23FD9522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9465" y="3766341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Doctor female with solid fill">
              <a:extLst>
                <a:ext uri="{FF2B5EF4-FFF2-40B4-BE49-F238E27FC236}">
                  <a16:creationId xmlns:a16="http://schemas.microsoft.com/office/drawing/2014/main" id="{B1CEF12D-7F90-0F74-F17C-CE2731405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39672" y="3767083"/>
              <a:ext cx="914400" cy="914400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AD5B586-36EF-7527-62C6-014EC23B6CAE}"/>
                </a:ext>
              </a:extLst>
            </p:cNvPr>
            <p:cNvGrpSpPr/>
            <p:nvPr/>
          </p:nvGrpSpPr>
          <p:grpSpPr>
            <a:xfrm>
              <a:off x="2320451" y="2547077"/>
              <a:ext cx="738179" cy="1773160"/>
              <a:chOff x="3424253" y="2521329"/>
              <a:chExt cx="738179" cy="177316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94A8429-1A25-DA7F-319A-8EBF54F6F88E}"/>
                  </a:ext>
                </a:extLst>
              </p:cNvPr>
              <p:cNvGrpSpPr/>
              <p:nvPr/>
            </p:nvGrpSpPr>
            <p:grpSpPr>
              <a:xfrm>
                <a:off x="3436324" y="2521329"/>
                <a:ext cx="726108" cy="849968"/>
                <a:chOff x="3360952" y="2234738"/>
                <a:chExt cx="820639" cy="1033139"/>
              </a:xfrm>
            </p:grpSpPr>
            <p:grpSp>
              <p:nvGrpSpPr>
                <p:cNvPr id="10" name="Content Placeholder 4" descr="Doctor male outline">
                  <a:extLst>
                    <a:ext uri="{FF2B5EF4-FFF2-40B4-BE49-F238E27FC236}">
                      <a16:creationId xmlns:a16="http://schemas.microsoft.com/office/drawing/2014/main" id="{5755B431-1083-4F8F-E526-C1BE76713D8A}"/>
                    </a:ext>
                  </a:extLst>
                </p:cNvPr>
                <p:cNvGrpSpPr/>
                <p:nvPr/>
              </p:nvGrpSpPr>
              <p:grpSpPr>
                <a:xfrm>
                  <a:off x="3360952" y="2234738"/>
                  <a:ext cx="404339" cy="508749"/>
                  <a:chOff x="1761433" y="2540859"/>
                  <a:chExt cx="590550" cy="743044"/>
                </a:xfrm>
                <a:solidFill>
                  <a:srgbClr val="000000"/>
                </a:solidFill>
              </p:grpSpPr>
              <p:sp>
                <p:nvSpPr>
                  <p:cNvPr id="11" name="Freeform: Shape 10">
                    <a:extLst>
                      <a:ext uri="{FF2B5EF4-FFF2-40B4-BE49-F238E27FC236}">
                        <a16:creationId xmlns:a16="http://schemas.microsoft.com/office/drawing/2014/main" id="{A20F7C76-55B1-123C-EBCE-3AAC525AF0B8}"/>
                      </a:ext>
                    </a:extLst>
                  </p:cNvPr>
                  <p:cNvSpPr/>
                  <p:nvPr/>
                </p:nvSpPr>
                <p:spPr>
                  <a:xfrm>
                    <a:off x="1761433" y="2540859"/>
                    <a:ext cx="590550" cy="743044"/>
                  </a:xfrm>
                  <a:custGeom>
                    <a:avLst/>
                    <a:gdLst>
                      <a:gd name="connsiteX0" fmla="*/ 558432 w 590550"/>
                      <a:gd name="connsiteY0" fmla="*/ 468896 h 743044"/>
                      <a:gd name="connsiteX1" fmla="*/ 439741 w 590550"/>
                      <a:gd name="connsiteY1" fmla="*/ 407612 h 743044"/>
                      <a:gd name="connsiteX2" fmla="*/ 392821 w 590550"/>
                      <a:gd name="connsiteY2" fmla="*/ 388362 h 743044"/>
                      <a:gd name="connsiteX3" fmla="*/ 381000 w 590550"/>
                      <a:gd name="connsiteY3" fmla="*/ 370731 h 743044"/>
                      <a:gd name="connsiteX4" fmla="*/ 381000 w 590550"/>
                      <a:gd name="connsiteY4" fmla="*/ 342661 h 743044"/>
                      <a:gd name="connsiteX5" fmla="*/ 438150 w 590550"/>
                      <a:gd name="connsiteY5" fmla="*/ 228619 h 743044"/>
                      <a:gd name="connsiteX6" fmla="*/ 438150 w 590550"/>
                      <a:gd name="connsiteY6" fmla="*/ 222342 h 743044"/>
                      <a:gd name="connsiteX7" fmla="*/ 459105 w 590550"/>
                      <a:gd name="connsiteY7" fmla="*/ 195519 h 743044"/>
                      <a:gd name="connsiteX8" fmla="*/ 469678 w 590550"/>
                      <a:gd name="connsiteY8" fmla="*/ 157848 h 743044"/>
                      <a:gd name="connsiteX9" fmla="*/ 372923 w 590550"/>
                      <a:gd name="connsiteY9" fmla="*/ 17440 h 743044"/>
                      <a:gd name="connsiteX10" fmla="*/ 350510 w 590550"/>
                      <a:gd name="connsiteY10" fmla="*/ 19345 h 743044"/>
                      <a:gd name="connsiteX11" fmla="*/ 349329 w 590550"/>
                      <a:gd name="connsiteY11" fmla="*/ 20173 h 743044"/>
                      <a:gd name="connsiteX12" fmla="*/ 345062 w 590550"/>
                      <a:gd name="connsiteY12" fmla="*/ 14344 h 743044"/>
                      <a:gd name="connsiteX13" fmla="*/ 326403 w 590550"/>
                      <a:gd name="connsiteY13" fmla="*/ 2562 h 743044"/>
                      <a:gd name="connsiteX14" fmla="*/ 127159 w 590550"/>
                      <a:gd name="connsiteY14" fmla="*/ 140988 h 743044"/>
                      <a:gd name="connsiteX15" fmla="*/ 126787 w 590550"/>
                      <a:gd name="connsiteY15" fmla="*/ 142894 h 743044"/>
                      <a:gd name="connsiteX16" fmla="*/ 102422 w 590550"/>
                      <a:gd name="connsiteY16" fmla="*/ 202806 h 743044"/>
                      <a:gd name="connsiteX17" fmla="*/ 105060 w 590550"/>
                      <a:gd name="connsiteY17" fmla="*/ 216016 h 743044"/>
                      <a:gd name="connsiteX18" fmla="*/ 110347 w 590550"/>
                      <a:gd name="connsiteY18" fmla="*/ 217617 h 743044"/>
                      <a:gd name="connsiteX19" fmla="*/ 152400 w 590550"/>
                      <a:gd name="connsiteY19" fmla="*/ 217617 h 743044"/>
                      <a:gd name="connsiteX20" fmla="*/ 152400 w 590550"/>
                      <a:gd name="connsiteY20" fmla="*/ 228619 h 743044"/>
                      <a:gd name="connsiteX21" fmla="*/ 209483 w 590550"/>
                      <a:gd name="connsiteY21" fmla="*/ 342595 h 743044"/>
                      <a:gd name="connsiteX22" fmla="*/ 209483 w 590550"/>
                      <a:gd name="connsiteY22" fmla="*/ 370731 h 743044"/>
                      <a:gd name="connsiteX23" fmla="*/ 197663 w 590550"/>
                      <a:gd name="connsiteY23" fmla="*/ 388362 h 743044"/>
                      <a:gd name="connsiteX24" fmla="*/ 150409 w 590550"/>
                      <a:gd name="connsiteY24" fmla="*/ 407746 h 743044"/>
                      <a:gd name="connsiteX25" fmla="*/ 32242 w 590550"/>
                      <a:gd name="connsiteY25" fmla="*/ 468772 h 743044"/>
                      <a:gd name="connsiteX26" fmla="*/ 0 w 590550"/>
                      <a:gd name="connsiteY26" fmla="*/ 533419 h 743044"/>
                      <a:gd name="connsiteX27" fmla="*/ 0 w 590550"/>
                      <a:gd name="connsiteY27" fmla="*/ 695667 h 743044"/>
                      <a:gd name="connsiteX28" fmla="*/ 4239 w 590550"/>
                      <a:gd name="connsiteY28" fmla="*/ 698525 h 743044"/>
                      <a:gd name="connsiteX29" fmla="*/ 298304 w 590550"/>
                      <a:gd name="connsiteY29" fmla="*/ 743045 h 743044"/>
                      <a:gd name="connsiteX30" fmla="*/ 586654 w 590550"/>
                      <a:gd name="connsiteY30" fmla="*/ 698220 h 743044"/>
                      <a:gd name="connsiteX31" fmla="*/ 590550 w 590550"/>
                      <a:gd name="connsiteY31" fmla="*/ 695344 h 743044"/>
                      <a:gd name="connsiteX32" fmla="*/ 590550 w 590550"/>
                      <a:gd name="connsiteY32" fmla="*/ 533218 h 743044"/>
                      <a:gd name="connsiteX33" fmla="*/ 558432 w 590550"/>
                      <a:gd name="connsiteY33" fmla="*/ 468896 h 743044"/>
                      <a:gd name="connsiteX34" fmla="*/ 433435 w 590550"/>
                      <a:gd name="connsiteY34" fmla="*/ 504844 h 743044"/>
                      <a:gd name="connsiteX35" fmla="*/ 452485 w 590550"/>
                      <a:gd name="connsiteY35" fmla="*/ 523894 h 743044"/>
                      <a:gd name="connsiteX36" fmla="*/ 433435 w 590550"/>
                      <a:gd name="connsiteY36" fmla="*/ 542944 h 743044"/>
                      <a:gd name="connsiteX37" fmla="*/ 414385 w 590550"/>
                      <a:gd name="connsiteY37" fmla="*/ 523894 h 743044"/>
                      <a:gd name="connsiteX38" fmla="*/ 433435 w 590550"/>
                      <a:gd name="connsiteY38" fmla="*/ 504844 h 743044"/>
                      <a:gd name="connsiteX39" fmla="*/ 145513 w 590550"/>
                      <a:gd name="connsiteY39" fmla="*/ 146427 h 743044"/>
                      <a:gd name="connsiteX40" fmla="*/ 145875 w 590550"/>
                      <a:gd name="connsiteY40" fmla="*/ 144522 h 743044"/>
                      <a:gd name="connsiteX41" fmla="*/ 323155 w 590550"/>
                      <a:gd name="connsiteY41" fmla="*/ 21307 h 743044"/>
                      <a:gd name="connsiteX42" fmla="*/ 329689 w 590550"/>
                      <a:gd name="connsiteY42" fmla="*/ 25565 h 743044"/>
                      <a:gd name="connsiteX43" fmla="*/ 339442 w 590550"/>
                      <a:gd name="connsiteY43" fmla="*/ 38900 h 743044"/>
                      <a:gd name="connsiteX44" fmla="*/ 352568 w 590550"/>
                      <a:gd name="connsiteY44" fmla="*/ 41100 h 743044"/>
                      <a:gd name="connsiteX45" fmla="*/ 361388 w 590550"/>
                      <a:gd name="connsiteY45" fmla="*/ 34956 h 743044"/>
                      <a:gd name="connsiteX46" fmla="*/ 361388 w 590550"/>
                      <a:gd name="connsiteY46" fmla="*/ 34956 h 743044"/>
                      <a:gd name="connsiteX47" fmla="*/ 364569 w 590550"/>
                      <a:gd name="connsiteY47" fmla="*/ 34566 h 743044"/>
                      <a:gd name="connsiteX48" fmla="*/ 450675 w 590550"/>
                      <a:gd name="connsiteY48" fmla="*/ 159515 h 743044"/>
                      <a:gd name="connsiteX49" fmla="*/ 444008 w 590550"/>
                      <a:gd name="connsiteY49" fmla="*/ 183899 h 743044"/>
                      <a:gd name="connsiteX50" fmla="*/ 437207 w 590550"/>
                      <a:gd name="connsiteY50" fmla="*/ 192614 h 743044"/>
                      <a:gd name="connsiteX51" fmla="*/ 420510 w 590550"/>
                      <a:gd name="connsiteY51" fmla="*/ 157181 h 743044"/>
                      <a:gd name="connsiteX52" fmla="*/ 388125 w 590550"/>
                      <a:gd name="connsiteY52" fmla="*/ 120034 h 743044"/>
                      <a:gd name="connsiteX53" fmla="*/ 378543 w 590550"/>
                      <a:gd name="connsiteY53" fmla="*/ 117081 h 743044"/>
                      <a:gd name="connsiteX54" fmla="*/ 338109 w 590550"/>
                      <a:gd name="connsiteY54" fmla="*/ 150218 h 743044"/>
                      <a:gd name="connsiteX55" fmla="*/ 247621 w 590550"/>
                      <a:gd name="connsiteY55" fmla="*/ 198548 h 743044"/>
                      <a:gd name="connsiteX56" fmla="*/ 127168 w 590550"/>
                      <a:gd name="connsiteY56" fmla="*/ 198548 h 743044"/>
                      <a:gd name="connsiteX57" fmla="*/ 145513 w 590550"/>
                      <a:gd name="connsiteY57" fmla="*/ 146427 h 743044"/>
                      <a:gd name="connsiteX58" fmla="*/ 171450 w 590550"/>
                      <a:gd name="connsiteY58" fmla="*/ 228619 h 743044"/>
                      <a:gd name="connsiteX59" fmla="*/ 171450 w 590550"/>
                      <a:gd name="connsiteY59" fmla="*/ 217636 h 743044"/>
                      <a:gd name="connsiteX60" fmla="*/ 247650 w 590550"/>
                      <a:gd name="connsiteY60" fmla="*/ 217636 h 743044"/>
                      <a:gd name="connsiteX61" fmla="*/ 353044 w 590550"/>
                      <a:gd name="connsiteY61" fmla="*/ 162144 h 743044"/>
                      <a:gd name="connsiteX62" fmla="*/ 378143 w 590550"/>
                      <a:gd name="connsiteY62" fmla="*/ 137531 h 743044"/>
                      <a:gd name="connsiteX63" fmla="*/ 406184 w 590550"/>
                      <a:gd name="connsiteY63" fmla="*/ 169697 h 743044"/>
                      <a:gd name="connsiteX64" fmla="*/ 419100 w 590550"/>
                      <a:gd name="connsiteY64" fmla="*/ 204225 h 743044"/>
                      <a:gd name="connsiteX65" fmla="*/ 419100 w 590550"/>
                      <a:gd name="connsiteY65" fmla="*/ 228619 h 743044"/>
                      <a:gd name="connsiteX66" fmla="*/ 295275 w 590550"/>
                      <a:gd name="connsiteY66" fmla="*/ 352444 h 743044"/>
                      <a:gd name="connsiteX67" fmla="*/ 171450 w 590550"/>
                      <a:gd name="connsiteY67" fmla="*/ 228619 h 743044"/>
                      <a:gd name="connsiteX68" fmla="*/ 204902 w 590550"/>
                      <a:gd name="connsiteY68" fmla="*/ 405984 h 743044"/>
                      <a:gd name="connsiteX69" fmla="*/ 228600 w 590550"/>
                      <a:gd name="connsiteY69" fmla="*/ 370731 h 743044"/>
                      <a:gd name="connsiteX70" fmla="*/ 228600 w 590550"/>
                      <a:gd name="connsiteY70" fmla="*/ 354853 h 743044"/>
                      <a:gd name="connsiteX71" fmla="*/ 361998 w 590550"/>
                      <a:gd name="connsiteY71" fmla="*/ 354853 h 743044"/>
                      <a:gd name="connsiteX72" fmla="*/ 361998 w 590550"/>
                      <a:gd name="connsiteY72" fmla="*/ 370731 h 743044"/>
                      <a:gd name="connsiteX73" fmla="*/ 385629 w 590550"/>
                      <a:gd name="connsiteY73" fmla="*/ 405974 h 743044"/>
                      <a:gd name="connsiteX74" fmla="*/ 393592 w 590550"/>
                      <a:gd name="connsiteY74" fmla="*/ 409241 h 743044"/>
                      <a:gd name="connsiteX75" fmla="*/ 295275 w 590550"/>
                      <a:gd name="connsiteY75" fmla="*/ 428644 h 743044"/>
                      <a:gd name="connsiteX76" fmla="*/ 196958 w 590550"/>
                      <a:gd name="connsiteY76" fmla="*/ 409241 h 743044"/>
                      <a:gd name="connsiteX77" fmla="*/ 571500 w 590550"/>
                      <a:gd name="connsiteY77" fmla="*/ 685580 h 743044"/>
                      <a:gd name="connsiteX78" fmla="*/ 19050 w 590550"/>
                      <a:gd name="connsiteY78" fmla="*/ 685266 h 743044"/>
                      <a:gd name="connsiteX79" fmla="*/ 19050 w 590550"/>
                      <a:gd name="connsiteY79" fmla="*/ 533619 h 743044"/>
                      <a:gd name="connsiteX80" fmla="*/ 44129 w 590550"/>
                      <a:gd name="connsiteY80" fmla="*/ 483641 h 743044"/>
                      <a:gd name="connsiteX81" fmla="*/ 147638 w 590550"/>
                      <a:gd name="connsiteY81" fmla="*/ 429034 h 743044"/>
                      <a:gd name="connsiteX82" fmla="*/ 147638 w 590550"/>
                      <a:gd name="connsiteY82" fmla="*/ 486003 h 743044"/>
                      <a:gd name="connsiteX83" fmla="*/ 85725 w 590550"/>
                      <a:gd name="connsiteY83" fmla="*/ 552469 h 743044"/>
                      <a:gd name="connsiteX84" fmla="*/ 85725 w 590550"/>
                      <a:gd name="connsiteY84" fmla="*/ 623906 h 743044"/>
                      <a:gd name="connsiteX85" fmla="*/ 107823 w 590550"/>
                      <a:gd name="connsiteY85" fmla="*/ 651671 h 743044"/>
                      <a:gd name="connsiteX86" fmla="*/ 127859 w 590550"/>
                      <a:gd name="connsiteY86" fmla="*/ 654287 h 743044"/>
                      <a:gd name="connsiteX87" fmla="*/ 130474 w 590550"/>
                      <a:gd name="connsiteY87" fmla="*/ 634251 h 743044"/>
                      <a:gd name="connsiteX88" fmla="*/ 110439 w 590550"/>
                      <a:gd name="connsiteY88" fmla="*/ 631636 h 743044"/>
                      <a:gd name="connsiteX89" fmla="*/ 109814 w 590550"/>
                      <a:gd name="connsiteY89" fmla="*/ 632145 h 743044"/>
                      <a:gd name="connsiteX90" fmla="*/ 104775 w 590550"/>
                      <a:gd name="connsiteY90" fmla="*/ 623906 h 743044"/>
                      <a:gd name="connsiteX91" fmla="*/ 104775 w 590550"/>
                      <a:gd name="connsiteY91" fmla="*/ 552469 h 743044"/>
                      <a:gd name="connsiteX92" fmla="*/ 152400 w 590550"/>
                      <a:gd name="connsiteY92" fmla="*/ 504844 h 743044"/>
                      <a:gd name="connsiteX93" fmla="*/ 161925 w 590550"/>
                      <a:gd name="connsiteY93" fmla="*/ 504844 h 743044"/>
                      <a:gd name="connsiteX94" fmla="*/ 209550 w 590550"/>
                      <a:gd name="connsiteY94" fmla="*/ 552469 h 743044"/>
                      <a:gd name="connsiteX95" fmla="*/ 209550 w 590550"/>
                      <a:gd name="connsiteY95" fmla="*/ 623906 h 743044"/>
                      <a:gd name="connsiteX96" fmla="*/ 204521 w 590550"/>
                      <a:gd name="connsiteY96" fmla="*/ 632145 h 743044"/>
                      <a:gd name="connsiteX97" fmla="*/ 184370 w 590550"/>
                      <a:gd name="connsiteY97" fmla="*/ 633626 h 743044"/>
                      <a:gd name="connsiteX98" fmla="*/ 185851 w 590550"/>
                      <a:gd name="connsiteY98" fmla="*/ 653777 h 743044"/>
                      <a:gd name="connsiteX99" fmla="*/ 206002 w 590550"/>
                      <a:gd name="connsiteY99" fmla="*/ 652296 h 743044"/>
                      <a:gd name="connsiteX100" fmla="*/ 206512 w 590550"/>
                      <a:gd name="connsiteY100" fmla="*/ 651671 h 743044"/>
                      <a:gd name="connsiteX101" fmla="*/ 228600 w 590550"/>
                      <a:gd name="connsiteY101" fmla="*/ 623906 h 743044"/>
                      <a:gd name="connsiteX102" fmla="*/ 228600 w 590550"/>
                      <a:gd name="connsiteY102" fmla="*/ 552469 h 743044"/>
                      <a:gd name="connsiteX103" fmla="*/ 166688 w 590550"/>
                      <a:gd name="connsiteY103" fmla="*/ 486032 h 743044"/>
                      <a:gd name="connsiteX104" fmla="*/ 166688 w 590550"/>
                      <a:gd name="connsiteY104" fmla="*/ 422214 h 743044"/>
                      <a:gd name="connsiteX105" fmla="*/ 175765 w 590550"/>
                      <a:gd name="connsiteY105" fmla="*/ 419042 h 743044"/>
                      <a:gd name="connsiteX106" fmla="*/ 295275 w 590550"/>
                      <a:gd name="connsiteY106" fmla="*/ 447694 h 743044"/>
                      <a:gd name="connsiteX107" fmla="*/ 414719 w 590550"/>
                      <a:gd name="connsiteY107" fmla="*/ 419023 h 743044"/>
                      <a:gd name="connsiteX108" fmla="*/ 423891 w 590550"/>
                      <a:gd name="connsiteY108" fmla="*/ 422224 h 743044"/>
                      <a:gd name="connsiteX109" fmla="*/ 423891 w 590550"/>
                      <a:gd name="connsiteY109" fmla="*/ 486508 h 743044"/>
                      <a:gd name="connsiteX110" fmla="*/ 424015 w 590550"/>
                      <a:gd name="connsiteY110" fmla="*/ 487108 h 743044"/>
                      <a:gd name="connsiteX111" fmla="*/ 396500 w 590550"/>
                      <a:gd name="connsiteY111" fmla="*/ 533435 h 743044"/>
                      <a:gd name="connsiteX112" fmla="*/ 442827 w 590550"/>
                      <a:gd name="connsiteY112" fmla="*/ 560950 h 743044"/>
                      <a:gd name="connsiteX113" fmla="*/ 470342 w 590550"/>
                      <a:gd name="connsiteY113" fmla="*/ 514623 h 743044"/>
                      <a:gd name="connsiteX114" fmla="*/ 442827 w 590550"/>
                      <a:gd name="connsiteY114" fmla="*/ 487108 h 743044"/>
                      <a:gd name="connsiteX115" fmla="*/ 442941 w 590550"/>
                      <a:gd name="connsiteY115" fmla="*/ 486508 h 743044"/>
                      <a:gd name="connsiteX116" fmla="*/ 442941 w 590550"/>
                      <a:gd name="connsiteY116" fmla="*/ 429072 h 743044"/>
                      <a:gd name="connsiteX117" fmla="*/ 546516 w 590550"/>
                      <a:gd name="connsiteY117" fmla="*/ 483765 h 743044"/>
                      <a:gd name="connsiteX118" fmla="*/ 571500 w 590550"/>
                      <a:gd name="connsiteY118" fmla="*/ 533419 h 743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</a:cxnLst>
                    <a:rect l="l" t="t" r="r" b="b"/>
                    <a:pathLst>
                      <a:path w="590550" h="743044">
                        <a:moveTo>
                          <a:pt x="558432" y="468896"/>
                        </a:moveTo>
                        <a:cubicBezTo>
                          <a:pt x="523875" y="440645"/>
                          <a:pt x="482917" y="423033"/>
                          <a:pt x="439741" y="407612"/>
                        </a:cubicBezTo>
                        <a:lnTo>
                          <a:pt x="392821" y="388362"/>
                        </a:lnTo>
                        <a:cubicBezTo>
                          <a:pt x="385658" y="385441"/>
                          <a:pt x="380982" y="378468"/>
                          <a:pt x="381000" y="370731"/>
                        </a:cubicBezTo>
                        <a:lnTo>
                          <a:pt x="381000" y="342661"/>
                        </a:lnTo>
                        <a:cubicBezTo>
                          <a:pt x="416939" y="315762"/>
                          <a:pt x="438113" y="273509"/>
                          <a:pt x="438150" y="228619"/>
                        </a:cubicBezTo>
                        <a:lnTo>
                          <a:pt x="438150" y="222342"/>
                        </a:lnTo>
                        <a:lnTo>
                          <a:pt x="459105" y="195519"/>
                        </a:lnTo>
                        <a:cubicBezTo>
                          <a:pt x="467398" y="184817"/>
                          <a:pt x="471190" y="171303"/>
                          <a:pt x="469678" y="157848"/>
                        </a:cubicBezTo>
                        <a:cubicBezTo>
                          <a:pt x="464169" y="97356"/>
                          <a:pt x="427489" y="44126"/>
                          <a:pt x="372923" y="17440"/>
                        </a:cubicBezTo>
                        <a:cubicBezTo>
                          <a:pt x="365657" y="13978"/>
                          <a:pt x="357088" y="14706"/>
                          <a:pt x="350510" y="19345"/>
                        </a:cubicBezTo>
                        <a:lnTo>
                          <a:pt x="349329" y="20173"/>
                        </a:lnTo>
                        <a:lnTo>
                          <a:pt x="345062" y="14344"/>
                        </a:lnTo>
                        <a:cubicBezTo>
                          <a:pt x="340612" y="8139"/>
                          <a:pt x="333919" y="3912"/>
                          <a:pt x="326403" y="2562"/>
                        </a:cubicBezTo>
                        <a:cubicBezTo>
                          <a:pt x="233303" y="-13566"/>
                          <a:pt x="144527" y="48113"/>
                          <a:pt x="127159" y="140988"/>
                        </a:cubicBezTo>
                        <a:lnTo>
                          <a:pt x="126787" y="142894"/>
                        </a:lnTo>
                        <a:cubicBezTo>
                          <a:pt x="122811" y="164310"/>
                          <a:pt x="114521" y="184693"/>
                          <a:pt x="102422" y="202806"/>
                        </a:cubicBezTo>
                        <a:cubicBezTo>
                          <a:pt x="99503" y="207182"/>
                          <a:pt x="100683" y="213096"/>
                          <a:pt x="105060" y="216016"/>
                        </a:cubicBezTo>
                        <a:cubicBezTo>
                          <a:pt x="106625" y="217060"/>
                          <a:pt x="108465" y="217617"/>
                          <a:pt x="110347" y="217617"/>
                        </a:cubicBezTo>
                        <a:lnTo>
                          <a:pt x="152400" y="217617"/>
                        </a:lnTo>
                        <a:lnTo>
                          <a:pt x="152400" y="228619"/>
                        </a:lnTo>
                        <a:cubicBezTo>
                          <a:pt x="152441" y="273475"/>
                          <a:pt x="173587" y="315696"/>
                          <a:pt x="209483" y="342595"/>
                        </a:cubicBezTo>
                        <a:lnTo>
                          <a:pt x="209483" y="370731"/>
                        </a:lnTo>
                        <a:cubicBezTo>
                          <a:pt x="209501" y="378468"/>
                          <a:pt x="204826" y="385441"/>
                          <a:pt x="197663" y="388362"/>
                        </a:cubicBezTo>
                        <a:lnTo>
                          <a:pt x="150409" y="407746"/>
                        </a:lnTo>
                        <a:cubicBezTo>
                          <a:pt x="107404" y="423138"/>
                          <a:pt x="66589" y="440712"/>
                          <a:pt x="32242" y="468772"/>
                        </a:cubicBezTo>
                        <a:cubicBezTo>
                          <a:pt x="12290" y="484351"/>
                          <a:pt x="442" y="508109"/>
                          <a:pt x="0" y="533419"/>
                        </a:cubicBezTo>
                        <a:lnTo>
                          <a:pt x="0" y="695667"/>
                        </a:lnTo>
                        <a:lnTo>
                          <a:pt x="4239" y="698525"/>
                        </a:lnTo>
                        <a:cubicBezTo>
                          <a:pt x="48778" y="728224"/>
                          <a:pt x="174050" y="743045"/>
                          <a:pt x="298304" y="743045"/>
                        </a:cubicBezTo>
                        <a:cubicBezTo>
                          <a:pt x="423081" y="743045"/>
                          <a:pt x="546840" y="728091"/>
                          <a:pt x="586654" y="698220"/>
                        </a:cubicBezTo>
                        <a:lnTo>
                          <a:pt x="590550" y="695344"/>
                        </a:lnTo>
                        <a:lnTo>
                          <a:pt x="590550" y="533218"/>
                        </a:lnTo>
                        <a:cubicBezTo>
                          <a:pt x="590066" y="508037"/>
                          <a:pt x="578269" y="484413"/>
                          <a:pt x="558432" y="468896"/>
                        </a:cubicBezTo>
                        <a:close/>
                        <a:moveTo>
                          <a:pt x="433435" y="504844"/>
                        </a:moveTo>
                        <a:cubicBezTo>
                          <a:pt x="443956" y="504844"/>
                          <a:pt x="452485" y="513372"/>
                          <a:pt x="452485" y="523894"/>
                        </a:cubicBezTo>
                        <a:cubicBezTo>
                          <a:pt x="452485" y="534415"/>
                          <a:pt x="443956" y="542944"/>
                          <a:pt x="433435" y="542944"/>
                        </a:cubicBezTo>
                        <a:cubicBezTo>
                          <a:pt x="422914" y="542944"/>
                          <a:pt x="414385" y="534415"/>
                          <a:pt x="414385" y="523894"/>
                        </a:cubicBezTo>
                        <a:cubicBezTo>
                          <a:pt x="414385" y="513372"/>
                          <a:pt x="422914" y="504844"/>
                          <a:pt x="433435" y="504844"/>
                        </a:cubicBezTo>
                        <a:close/>
                        <a:moveTo>
                          <a:pt x="145513" y="146427"/>
                        </a:moveTo>
                        <a:lnTo>
                          <a:pt x="145875" y="144522"/>
                        </a:lnTo>
                        <a:cubicBezTo>
                          <a:pt x="161291" y="61856"/>
                          <a:pt x="240300" y="6942"/>
                          <a:pt x="323155" y="21307"/>
                        </a:cubicBezTo>
                        <a:cubicBezTo>
                          <a:pt x="325798" y="21837"/>
                          <a:pt x="328136" y="23361"/>
                          <a:pt x="329689" y="25565"/>
                        </a:cubicBezTo>
                        <a:lnTo>
                          <a:pt x="339442" y="38900"/>
                        </a:lnTo>
                        <a:cubicBezTo>
                          <a:pt x="342494" y="43074"/>
                          <a:pt x="348321" y="44052"/>
                          <a:pt x="352568" y="41100"/>
                        </a:cubicBezTo>
                        <a:lnTo>
                          <a:pt x="361388" y="34956"/>
                        </a:lnTo>
                        <a:lnTo>
                          <a:pt x="361388" y="34956"/>
                        </a:lnTo>
                        <a:cubicBezTo>
                          <a:pt x="362309" y="34285"/>
                          <a:pt x="363513" y="34137"/>
                          <a:pt x="364569" y="34566"/>
                        </a:cubicBezTo>
                        <a:cubicBezTo>
                          <a:pt x="413120" y="58322"/>
                          <a:pt x="445760" y="105687"/>
                          <a:pt x="450675" y="159515"/>
                        </a:cubicBezTo>
                        <a:cubicBezTo>
                          <a:pt x="451773" y="168205"/>
                          <a:pt x="449374" y="176976"/>
                          <a:pt x="444008" y="183899"/>
                        </a:cubicBezTo>
                        <a:lnTo>
                          <a:pt x="437207" y="192614"/>
                        </a:lnTo>
                        <a:cubicBezTo>
                          <a:pt x="435040" y="179481"/>
                          <a:pt x="429258" y="167212"/>
                          <a:pt x="420510" y="157181"/>
                        </a:cubicBezTo>
                        <a:lnTo>
                          <a:pt x="388125" y="120034"/>
                        </a:lnTo>
                        <a:cubicBezTo>
                          <a:pt x="385739" y="117327"/>
                          <a:pt x="382037" y="116186"/>
                          <a:pt x="378543" y="117081"/>
                        </a:cubicBezTo>
                        <a:cubicBezTo>
                          <a:pt x="360921" y="121662"/>
                          <a:pt x="349844" y="135531"/>
                          <a:pt x="338109" y="150218"/>
                        </a:cubicBezTo>
                        <a:cubicBezTo>
                          <a:pt x="320011" y="172869"/>
                          <a:pt x="299504" y="198548"/>
                          <a:pt x="247621" y="198548"/>
                        </a:cubicBezTo>
                        <a:lnTo>
                          <a:pt x="127168" y="198548"/>
                        </a:lnTo>
                        <a:cubicBezTo>
                          <a:pt x="135932" y="182224"/>
                          <a:pt x="142121" y="164643"/>
                          <a:pt x="145513" y="146427"/>
                        </a:cubicBezTo>
                        <a:close/>
                        <a:moveTo>
                          <a:pt x="171450" y="228619"/>
                        </a:moveTo>
                        <a:lnTo>
                          <a:pt x="171450" y="217636"/>
                        </a:lnTo>
                        <a:lnTo>
                          <a:pt x="247650" y="217636"/>
                        </a:lnTo>
                        <a:cubicBezTo>
                          <a:pt x="308724" y="217636"/>
                          <a:pt x="334328" y="185565"/>
                          <a:pt x="353044" y="162144"/>
                        </a:cubicBezTo>
                        <a:cubicBezTo>
                          <a:pt x="359617" y="152292"/>
                          <a:pt x="368164" y="143911"/>
                          <a:pt x="378143" y="137531"/>
                        </a:cubicBezTo>
                        <a:lnTo>
                          <a:pt x="406184" y="169697"/>
                        </a:lnTo>
                        <a:cubicBezTo>
                          <a:pt x="414509" y="179274"/>
                          <a:pt x="419096" y="191535"/>
                          <a:pt x="419100" y="204225"/>
                        </a:cubicBezTo>
                        <a:lnTo>
                          <a:pt x="419100" y="228619"/>
                        </a:lnTo>
                        <a:cubicBezTo>
                          <a:pt x="419100" y="297005"/>
                          <a:pt x="363662" y="352444"/>
                          <a:pt x="295275" y="352444"/>
                        </a:cubicBezTo>
                        <a:cubicBezTo>
                          <a:pt x="226888" y="352444"/>
                          <a:pt x="171450" y="297005"/>
                          <a:pt x="171450" y="228619"/>
                        </a:cubicBezTo>
                        <a:close/>
                        <a:moveTo>
                          <a:pt x="204902" y="405984"/>
                        </a:moveTo>
                        <a:cubicBezTo>
                          <a:pt x="219247" y="400160"/>
                          <a:pt x="228623" y="386213"/>
                          <a:pt x="228600" y="370731"/>
                        </a:cubicBezTo>
                        <a:lnTo>
                          <a:pt x="228600" y="354853"/>
                        </a:lnTo>
                        <a:cubicBezTo>
                          <a:pt x="270304" y="377014"/>
                          <a:pt x="320292" y="377014"/>
                          <a:pt x="361998" y="354853"/>
                        </a:cubicBezTo>
                        <a:lnTo>
                          <a:pt x="361998" y="370731"/>
                        </a:lnTo>
                        <a:cubicBezTo>
                          <a:pt x="361970" y="386193"/>
                          <a:pt x="371315" y="400129"/>
                          <a:pt x="385629" y="405974"/>
                        </a:cubicBezTo>
                        <a:lnTo>
                          <a:pt x="393592" y="409241"/>
                        </a:lnTo>
                        <a:cubicBezTo>
                          <a:pt x="362643" y="422853"/>
                          <a:pt x="329074" y="429478"/>
                          <a:pt x="295275" y="428644"/>
                        </a:cubicBezTo>
                        <a:cubicBezTo>
                          <a:pt x="261476" y="429476"/>
                          <a:pt x="227908" y="422851"/>
                          <a:pt x="196958" y="409241"/>
                        </a:cubicBezTo>
                        <a:close/>
                        <a:moveTo>
                          <a:pt x="571500" y="685580"/>
                        </a:moveTo>
                        <a:cubicBezTo>
                          <a:pt x="489861" y="737492"/>
                          <a:pt x="109414" y="737254"/>
                          <a:pt x="19050" y="685266"/>
                        </a:cubicBezTo>
                        <a:lnTo>
                          <a:pt x="19050" y="533619"/>
                        </a:lnTo>
                        <a:cubicBezTo>
                          <a:pt x="19433" y="514027"/>
                          <a:pt x="28650" y="495658"/>
                          <a:pt x="44129" y="483641"/>
                        </a:cubicBezTo>
                        <a:cubicBezTo>
                          <a:pt x="75365" y="459824"/>
                          <a:pt x="110345" y="441370"/>
                          <a:pt x="147638" y="429034"/>
                        </a:cubicBezTo>
                        <a:lnTo>
                          <a:pt x="147638" y="486003"/>
                        </a:lnTo>
                        <a:cubicBezTo>
                          <a:pt x="112766" y="488501"/>
                          <a:pt x="85746" y="517508"/>
                          <a:pt x="85725" y="552469"/>
                        </a:cubicBezTo>
                        <a:lnTo>
                          <a:pt x="85725" y="623906"/>
                        </a:lnTo>
                        <a:cubicBezTo>
                          <a:pt x="85755" y="637168"/>
                          <a:pt x="94906" y="648665"/>
                          <a:pt x="107823" y="651671"/>
                        </a:cubicBezTo>
                        <a:cubicBezTo>
                          <a:pt x="112633" y="657926"/>
                          <a:pt x="121604" y="659097"/>
                          <a:pt x="127859" y="654287"/>
                        </a:cubicBezTo>
                        <a:cubicBezTo>
                          <a:pt x="134114" y="649477"/>
                          <a:pt x="135285" y="640506"/>
                          <a:pt x="130474" y="634251"/>
                        </a:cubicBezTo>
                        <a:cubicBezTo>
                          <a:pt x="125664" y="627997"/>
                          <a:pt x="116694" y="626825"/>
                          <a:pt x="110439" y="631636"/>
                        </a:cubicBezTo>
                        <a:cubicBezTo>
                          <a:pt x="110225" y="631799"/>
                          <a:pt x="110018" y="631970"/>
                          <a:pt x="109814" y="632145"/>
                        </a:cubicBezTo>
                        <a:cubicBezTo>
                          <a:pt x="106749" y="630533"/>
                          <a:pt x="104814" y="627369"/>
                          <a:pt x="104775" y="623906"/>
                        </a:cubicBezTo>
                        <a:lnTo>
                          <a:pt x="104775" y="552469"/>
                        </a:lnTo>
                        <a:cubicBezTo>
                          <a:pt x="104806" y="526179"/>
                          <a:pt x="126110" y="504875"/>
                          <a:pt x="152400" y="504844"/>
                        </a:cubicBezTo>
                        <a:lnTo>
                          <a:pt x="161925" y="504844"/>
                        </a:lnTo>
                        <a:cubicBezTo>
                          <a:pt x="188215" y="504875"/>
                          <a:pt x="209519" y="526179"/>
                          <a:pt x="209550" y="552469"/>
                        </a:cubicBezTo>
                        <a:lnTo>
                          <a:pt x="209550" y="623906"/>
                        </a:lnTo>
                        <a:cubicBezTo>
                          <a:pt x="209515" y="627367"/>
                          <a:pt x="207584" y="630532"/>
                          <a:pt x="204521" y="632145"/>
                        </a:cubicBezTo>
                        <a:cubicBezTo>
                          <a:pt x="198547" y="626989"/>
                          <a:pt x="189526" y="627653"/>
                          <a:pt x="184370" y="633626"/>
                        </a:cubicBezTo>
                        <a:cubicBezTo>
                          <a:pt x="179214" y="639600"/>
                          <a:pt x="179878" y="648622"/>
                          <a:pt x="185851" y="653777"/>
                        </a:cubicBezTo>
                        <a:cubicBezTo>
                          <a:pt x="191825" y="658933"/>
                          <a:pt x="200847" y="658270"/>
                          <a:pt x="206002" y="652296"/>
                        </a:cubicBezTo>
                        <a:cubicBezTo>
                          <a:pt x="206178" y="652092"/>
                          <a:pt x="206348" y="651885"/>
                          <a:pt x="206512" y="651671"/>
                        </a:cubicBezTo>
                        <a:cubicBezTo>
                          <a:pt x="219425" y="648661"/>
                          <a:pt x="228570" y="637165"/>
                          <a:pt x="228600" y="623906"/>
                        </a:cubicBezTo>
                        <a:lnTo>
                          <a:pt x="228600" y="552469"/>
                        </a:lnTo>
                        <a:cubicBezTo>
                          <a:pt x="228565" y="517519"/>
                          <a:pt x="201548" y="488528"/>
                          <a:pt x="166688" y="486032"/>
                        </a:cubicBezTo>
                        <a:lnTo>
                          <a:pt x="166688" y="422214"/>
                        </a:lnTo>
                        <a:cubicBezTo>
                          <a:pt x="169716" y="421157"/>
                          <a:pt x="172726" y="420090"/>
                          <a:pt x="175765" y="419042"/>
                        </a:cubicBezTo>
                        <a:cubicBezTo>
                          <a:pt x="201578" y="436797"/>
                          <a:pt x="246612" y="447694"/>
                          <a:pt x="295275" y="447694"/>
                        </a:cubicBezTo>
                        <a:cubicBezTo>
                          <a:pt x="343938" y="447694"/>
                          <a:pt x="388953" y="436797"/>
                          <a:pt x="414719" y="419023"/>
                        </a:cubicBezTo>
                        <a:cubicBezTo>
                          <a:pt x="417795" y="420081"/>
                          <a:pt x="420834" y="421157"/>
                          <a:pt x="423891" y="422224"/>
                        </a:cubicBezTo>
                        <a:lnTo>
                          <a:pt x="423891" y="486508"/>
                        </a:lnTo>
                        <a:cubicBezTo>
                          <a:pt x="423891" y="486727"/>
                          <a:pt x="424005" y="486898"/>
                          <a:pt x="424015" y="487108"/>
                        </a:cubicBezTo>
                        <a:cubicBezTo>
                          <a:pt x="403624" y="492303"/>
                          <a:pt x="391305" y="513044"/>
                          <a:pt x="396500" y="533435"/>
                        </a:cubicBezTo>
                        <a:cubicBezTo>
                          <a:pt x="401695" y="553825"/>
                          <a:pt x="422436" y="566145"/>
                          <a:pt x="442827" y="560950"/>
                        </a:cubicBezTo>
                        <a:cubicBezTo>
                          <a:pt x="463218" y="555755"/>
                          <a:pt x="475537" y="535013"/>
                          <a:pt x="470342" y="514623"/>
                        </a:cubicBezTo>
                        <a:cubicBezTo>
                          <a:pt x="466898" y="501106"/>
                          <a:pt x="456344" y="490551"/>
                          <a:pt x="442827" y="487108"/>
                        </a:cubicBezTo>
                        <a:cubicBezTo>
                          <a:pt x="442827" y="486898"/>
                          <a:pt x="442941" y="486717"/>
                          <a:pt x="442941" y="486508"/>
                        </a:cubicBezTo>
                        <a:lnTo>
                          <a:pt x="442941" y="429072"/>
                        </a:lnTo>
                        <a:cubicBezTo>
                          <a:pt x="480260" y="441433"/>
                          <a:pt x="515263" y="459916"/>
                          <a:pt x="546516" y="483765"/>
                        </a:cubicBezTo>
                        <a:cubicBezTo>
                          <a:pt x="561891" y="495713"/>
                          <a:pt x="571068" y="513951"/>
                          <a:pt x="571500" y="53341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AA5C2F53-BB80-EC8A-33DD-129040480617}"/>
                      </a:ext>
                    </a:extLst>
                  </p:cNvPr>
                  <p:cNvSpPr/>
                  <p:nvPr/>
                </p:nvSpPr>
                <p:spPr>
                  <a:xfrm>
                    <a:off x="2185343" y="3055228"/>
                    <a:ext cx="19050" cy="19050"/>
                  </a:xfrm>
                  <a:custGeom>
                    <a:avLst/>
                    <a:gdLst>
                      <a:gd name="connsiteX0" fmla="*/ 19050 w 19050"/>
                      <a:gd name="connsiteY0" fmla="*/ 9525 h 19050"/>
                      <a:gd name="connsiteX1" fmla="*/ 9525 w 19050"/>
                      <a:gd name="connsiteY1" fmla="*/ 19050 h 19050"/>
                      <a:gd name="connsiteX2" fmla="*/ 0 w 19050"/>
                      <a:gd name="connsiteY2" fmla="*/ 9525 h 19050"/>
                      <a:gd name="connsiteX3" fmla="*/ 9525 w 19050"/>
                      <a:gd name="connsiteY3" fmla="*/ 0 h 19050"/>
                      <a:gd name="connsiteX4" fmla="*/ 19050 w 19050"/>
                      <a:gd name="connsiteY4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19050">
                        <a:moveTo>
                          <a:pt x="19050" y="9525"/>
                        </a:moveTo>
                        <a:cubicBezTo>
                          <a:pt x="19050" y="14786"/>
                          <a:pt x="14786" y="19050"/>
                          <a:pt x="9525" y="19050"/>
                        </a:cubicBezTo>
                        <a:cubicBezTo>
                          <a:pt x="4265" y="19050"/>
                          <a:pt x="0" y="14786"/>
                          <a:pt x="0" y="9525"/>
                        </a:cubicBezTo>
                        <a:cubicBezTo>
                          <a:pt x="0" y="4264"/>
                          <a:pt x="4265" y="0"/>
                          <a:pt x="9525" y="0"/>
                        </a:cubicBezTo>
                        <a:cubicBezTo>
                          <a:pt x="14786" y="0"/>
                          <a:pt x="19050" y="4264"/>
                          <a:pt x="19050" y="95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aphic 6" descr="Doctor female outline">
                  <a:extLst>
                    <a:ext uri="{FF2B5EF4-FFF2-40B4-BE49-F238E27FC236}">
                      <a16:creationId xmlns:a16="http://schemas.microsoft.com/office/drawing/2014/main" id="{160F7A99-87A9-EDCE-740C-32896CFCC9BD}"/>
                    </a:ext>
                  </a:extLst>
                </p:cNvPr>
                <p:cNvGrpSpPr/>
                <p:nvPr/>
              </p:nvGrpSpPr>
              <p:grpSpPr>
                <a:xfrm>
                  <a:off x="3790295" y="2258416"/>
                  <a:ext cx="391296" cy="515666"/>
                  <a:chOff x="1229783" y="2823393"/>
                  <a:chExt cx="571500" cy="753146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52EB5DC6-0B9D-96AA-3229-B639FC53CDD8}"/>
                      </a:ext>
                    </a:extLst>
                  </p:cNvPr>
                  <p:cNvSpPr/>
                  <p:nvPr/>
                </p:nvSpPr>
                <p:spPr>
                  <a:xfrm>
                    <a:off x="1229783" y="2823393"/>
                    <a:ext cx="571500" cy="753146"/>
                  </a:xfrm>
                  <a:custGeom>
                    <a:avLst/>
                    <a:gdLst>
                      <a:gd name="connsiteX0" fmla="*/ 539534 w 571500"/>
                      <a:gd name="connsiteY0" fmla="*/ 479189 h 753146"/>
                      <a:gd name="connsiteX1" fmla="*/ 430682 w 571500"/>
                      <a:gd name="connsiteY1" fmla="*/ 418657 h 753146"/>
                      <a:gd name="connsiteX2" fmla="*/ 481384 w 571500"/>
                      <a:gd name="connsiteY2" fmla="*/ 397045 h 753146"/>
                      <a:gd name="connsiteX3" fmla="*/ 484339 w 571500"/>
                      <a:gd name="connsiteY3" fmla="*/ 383902 h 753146"/>
                      <a:gd name="connsiteX4" fmla="*/ 482851 w 571500"/>
                      <a:gd name="connsiteY4" fmla="*/ 382091 h 753146"/>
                      <a:gd name="connsiteX5" fmla="*/ 450894 w 571500"/>
                      <a:gd name="connsiteY5" fmla="*/ 322664 h 753146"/>
                      <a:gd name="connsiteX6" fmla="*/ 460419 w 571500"/>
                      <a:gd name="connsiteY6" fmla="*/ 256589 h 753146"/>
                      <a:gd name="connsiteX7" fmla="*/ 475155 w 571500"/>
                      <a:gd name="connsiteY7" fmla="*/ 149024 h 753146"/>
                      <a:gd name="connsiteX8" fmla="*/ 432035 w 571500"/>
                      <a:gd name="connsiteY8" fmla="*/ 58993 h 753146"/>
                      <a:gd name="connsiteX9" fmla="*/ 383953 w 571500"/>
                      <a:gd name="connsiteY9" fmla="*/ 56050 h 753146"/>
                      <a:gd name="connsiteX10" fmla="*/ 307219 w 571500"/>
                      <a:gd name="connsiteY10" fmla="*/ 6911 h 753146"/>
                      <a:gd name="connsiteX11" fmla="*/ 159068 w 571500"/>
                      <a:gd name="connsiteY11" fmla="*/ 26046 h 753146"/>
                      <a:gd name="connsiteX12" fmla="*/ 101041 w 571500"/>
                      <a:gd name="connsiteY12" fmla="*/ 169455 h 753146"/>
                      <a:gd name="connsiteX13" fmla="*/ 105061 w 571500"/>
                      <a:gd name="connsiteY13" fmla="*/ 267562 h 753146"/>
                      <a:gd name="connsiteX14" fmla="*/ 106270 w 571500"/>
                      <a:gd name="connsiteY14" fmla="*/ 342876 h 753146"/>
                      <a:gd name="connsiteX15" fmla="*/ 85458 w 571500"/>
                      <a:gd name="connsiteY15" fmla="*/ 387644 h 753146"/>
                      <a:gd name="connsiteX16" fmla="*/ 87471 w 571500"/>
                      <a:gd name="connsiteY16" fmla="*/ 400963 h 753146"/>
                      <a:gd name="connsiteX17" fmla="*/ 88573 w 571500"/>
                      <a:gd name="connsiteY17" fmla="*/ 401665 h 753146"/>
                      <a:gd name="connsiteX18" fmla="*/ 138065 w 571500"/>
                      <a:gd name="connsiteY18" fmla="*/ 419772 h 753146"/>
                      <a:gd name="connsiteX19" fmla="*/ 31975 w 571500"/>
                      <a:gd name="connsiteY19" fmla="*/ 479179 h 753146"/>
                      <a:gd name="connsiteX20" fmla="*/ 0 w 571500"/>
                      <a:gd name="connsiteY20" fmla="*/ 543597 h 753146"/>
                      <a:gd name="connsiteX21" fmla="*/ 0 w 571500"/>
                      <a:gd name="connsiteY21" fmla="*/ 705846 h 753146"/>
                      <a:gd name="connsiteX22" fmla="*/ 4239 w 571500"/>
                      <a:gd name="connsiteY22" fmla="*/ 708703 h 753146"/>
                      <a:gd name="connsiteX23" fmla="*/ 288855 w 571500"/>
                      <a:gd name="connsiteY23" fmla="*/ 753147 h 753146"/>
                      <a:gd name="connsiteX24" fmla="*/ 567652 w 571500"/>
                      <a:gd name="connsiteY24" fmla="*/ 708379 h 753146"/>
                      <a:gd name="connsiteX25" fmla="*/ 571500 w 571500"/>
                      <a:gd name="connsiteY25" fmla="*/ 705522 h 753146"/>
                      <a:gd name="connsiteX26" fmla="*/ 571500 w 571500"/>
                      <a:gd name="connsiteY26" fmla="*/ 543397 h 753146"/>
                      <a:gd name="connsiteX27" fmla="*/ 539534 w 571500"/>
                      <a:gd name="connsiteY27" fmla="*/ 479189 h 753146"/>
                      <a:gd name="connsiteX28" fmla="*/ 423910 w 571500"/>
                      <a:gd name="connsiteY28" fmla="*/ 515022 h 753146"/>
                      <a:gd name="connsiteX29" fmla="*/ 442960 w 571500"/>
                      <a:gd name="connsiteY29" fmla="*/ 534072 h 753146"/>
                      <a:gd name="connsiteX30" fmla="*/ 423910 w 571500"/>
                      <a:gd name="connsiteY30" fmla="*/ 553122 h 753146"/>
                      <a:gd name="connsiteX31" fmla="*/ 404860 w 571500"/>
                      <a:gd name="connsiteY31" fmla="*/ 534072 h 753146"/>
                      <a:gd name="connsiteX32" fmla="*/ 423910 w 571500"/>
                      <a:gd name="connsiteY32" fmla="*/ 515022 h 753146"/>
                      <a:gd name="connsiteX33" fmla="*/ 372694 w 571500"/>
                      <a:gd name="connsiteY33" fmla="*/ 415666 h 753146"/>
                      <a:gd name="connsiteX34" fmla="*/ 376057 w 571500"/>
                      <a:gd name="connsiteY34" fmla="*/ 417352 h 753146"/>
                      <a:gd name="connsiteX35" fmla="*/ 382724 w 571500"/>
                      <a:gd name="connsiteY35" fmla="*/ 420086 h 753146"/>
                      <a:gd name="connsiteX36" fmla="*/ 285750 w 571500"/>
                      <a:gd name="connsiteY36" fmla="*/ 438822 h 753146"/>
                      <a:gd name="connsiteX37" fmla="*/ 188747 w 571500"/>
                      <a:gd name="connsiteY37" fmla="*/ 420067 h 753146"/>
                      <a:gd name="connsiteX38" fmla="*/ 195415 w 571500"/>
                      <a:gd name="connsiteY38" fmla="*/ 417352 h 753146"/>
                      <a:gd name="connsiteX39" fmla="*/ 199606 w 571500"/>
                      <a:gd name="connsiteY39" fmla="*/ 415371 h 753146"/>
                      <a:gd name="connsiteX40" fmla="*/ 219075 w 571500"/>
                      <a:gd name="connsiteY40" fmla="*/ 382100 h 753146"/>
                      <a:gd name="connsiteX41" fmla="*/ 219075 w 571500"/>
                      <a:gd name="connsiteY41" fmla="*/ 365032 h 753146"/>
                      <a:gd name="connsiteX42" fmla="*/ 352473 w 571500"/>
                      <a:gd name="connsiteY42" fmla="*/ 365032 h 753146"/>
                      <a:gd name="connsiteX43" fmla="*/ 352473 w 571500"/>
                      <a:gd name="connsiteY43" fmla="*/ 382062 h 753146"/>
                      <a:gd name="connsiteX44" fmla="*/ 372694 w 571500"/>
                      <a:gd name="connsiteY44" fmla="*/ 415666 h 753146"/>
                      <a:gd name="connsiteX45" fmla="*/ 285750 w 571500"/>
                      <a:gd name="connsiteY45" fmla="*/ 362622 h 753146"/>
                      <a:gd name="connsiteX46" fmla="*/ 161925 w 571500"/>
                      <a:gd name="connsiteY46" fmla="*/ 238797 h 753146"/>
                      <a:gd name="connsiteX47" fmla="*/ 161925 w 571500"/>
                      <a:gd name="connsiteY47" fmla="*/ 200354 h 753146"/>
                      <a:gd name="connsiteX48" fmla="*/ 282197 w 571500"/>
                      <a:gd name="connsiteY48" fmla="*/ 171379 h 753146"/>
                      <a:gd name="connsiteX49" fmla="*/ 292027 w 571500"/>
                      <a:gd name="connsiteY49" fmla="*/ 166464 h 753146"/>
                      <a:gd name="connsiteX50" fmla="*/ 363636 w 571500"/>
                      <a:gd name="connsiteY50" fmla="*/ 119734 h 753146"/>
                      <a:gd name="connsiteX51" fmla="*/ 380209 w 571500"/>
                      <a:gd name="connsiteY51" fmla="*/ 184780 h 753146"/>
                      <a:gd name="connsiteX52" fmla="*/ 407165 w 571500"/>
                      <a:gd name="connsiteY52" fmla="*/ 213051 h 753146"/>
                      <a:gd name="connsiteX53" fmla="*/ 409594 w 571500"/>
                      <a:gd name="connsiteY53" fmla="*/ 214708 h 753146"/>
                      <a:gd name="connsiteX54" fmla="*/ 409594 w 571500"/>
                      <a:gd name="connsiteY54" fmla="*/ 238797 h 753146"/>
                      <a:gd name="connsiteX55" fmla="*/ 285750 w 571500"/>
                      <a:gd name="connsiteY55" fmla="*/ 362622 h 753146"/>
                      <a:gd name="connsiteX56" fmla="*/ 142875 w 571500"/>
                      <a:gd name="connsiteY56" fmla="*/ 191172 h 753146"/>
                      <a:gd name="connsiteX57" fmla="*/ 142875 w 571500"/>
                      <a:gd name="connsiteY57" fmla="*/ 238797 h 753146"/>
                      <a:gd name="connsiteX58" fmla="*/ 199958 w 571500"/>
                      <a:gd name="connsiteY58" fmla="*/ 352773 h 753146"/>
                      <a:gd name="connsiteX59" fmla="*/ 199958 w 571500"/>
                      <a:gd name="connsiteY59" fmla="*/ 382100 h 753146"/>
                      <a:gd name="connsiteX60" fmla="*/ 188709 w 571500"/>
                      <a:gd name="connsiteY60" fmla="*/ 399379 h 753146"/>
                      <a:gd name="connsiteX61" fmla="*/ 107356 w 571500"/>
                      <a:gd name="connsiteY61" fmla="*/ 389520 h 753146"/>
                      <a:gd name="connsiteX62" fmla="*/ 125139 w 571500"/>
                      <a:gd name="connsiteY62" fmla="*/ 345477 h 753146"/>
                      <a:gd name="connsiteX63" fmla="*/ 124073 w 571500"/>
                      <a:gd name="connsiteY63" fmla="*/ 266295 h 753146"/>
                      <a:gd name="connsiteX64" fmla="*/ 120091 w 571500"/>
                      <a:gd name="connsiteY64" fmla="*/ 169474 h 753146"/>
                      <a:gd name="connsiteX65" fmla="*/ 168964 w 571500"/>
                      <a:gd name="connsiteY65" fmla="*/ 42334 h 753146"/>
                      <a:gd name="connsiteX66" fmla="*/ 301866 w 571500"/>
                      <a:gd name="connsiteY66" fmla="*/ 25189 h 753146"/>
                      <a:gd name="connsiteX67" fmla="*/ 371113 w 571500"/>
                      <a:gd name="connsiteY67" fmla="*/ 71080 h 753146"/>
                      <a:gd name="connsiteX68" fmla="*/ 381591 w 571500"/>
                      <a:gd name="connsiteY68" fmla="*/ 75929 h 753146"/>
                      <a:gd name="connsiteX69" fmla="*/ 422548 w 571500"/>
                      <a:gd name="connsiteY69" fmla="*/ 75567 h 753146"/>
                      <a:gd name="connsiteX70" fmla="*/ 456009 w 571500"/>
                      <a:gd name="connsiteY70" fmla="*/ 148976 h 753146"/>
                      <a:gd name="connsiteX71" fmla="*/ 441627 w 571500"/>
                      <a:gd name="connsiteY71" fmla="*/ 252960 h 753146"/>
                      <a:gd name="connsiteX72" fmla="*/ 431825 w 571500"/>
                      <a:gd name="connsiteY72" fmla="*/ 324055 h 753146"/>
                      <a:gd name="connsiteX73" fmla="*/ 461029 w 571500"/>
                      <a:gd name="connsiteY73" fmla="*/ 386577 h 753146"/>
                      <a:gd name="connsiteX74" fmla="*/ 382248 w 571500"/>
                      <a:gd name="connsiteY74" fmla="*/ 399150 h 753146"/>
                      <a:gd name="connsiteX75" fmla="*/ 371475 w 571500"/>
                      <a:gd name="connsiteY75" fmla="*/ 382100 h 753146"/>
                      <a:gd name="connsiteX76" fmla="*/ 371475 w 571500"/>
                      <a:gd name="connsiteY76" fmla="*/ 352840 h 753146"/>
                      <a:gd name="connsiteX77" fmla="*/ 428625 w 571500"/>
                      <a:gd name="connsiteY77" fmla="*/ 238797 h 753146"/>
                      <a:gd name="connsiteX78" fmla="*/ 428520 w 571500"/>
                      <a:gd name="connsiteY78" fmla="*/ 210222 h 753146"/>
                      <a:gd name="connsiteX79" fmla="*/ 426139 w 571500"/>
                      <a:gd name="connsiteY79" fmla="*/ 203830 h 753146"/>
                      <a:gd name="connsiteX80" fmla="*/ 417690 w 571500"/>
                      <a:gd name="connsiteY80" fmla="*/ 197163 h 753146"/>
                      <a:gd name="connsiteX81" fmla="*/ 396821 w 571500"/>
                      <a:gd name="connsiteY81" fmla="*/ 175446 h 753146"/>
                      <a:gd name="connsiteX82" fmla="*/ 382476 w 571500"/>
                      <a:gd name="connsiteY82" fmla="*/ 116877 h 753146"/>
                      <a:gd name="connsiteX83" fmla="*/ 361125 w 571500"/>
                      <a:gd name="connsiteY83" fmla="*/ 101210 h 753146"/>
                      <a:gd name="connsiteX84" fmla="*/ 351111 w 571500"/>
                      <a:gd name="connsiteY84" fmla="*/ 106104 h 753146"/>
                      <a:gd name="connsiteX85" fmla="*/ 283531 w 571500"/>
                      <a:gd name="connsiteY85" fmla="*/ 149414 h 753146"/>
                      <a:gd name="connsiteX86" fmla="*/ 274006 w 571500"/>
                      <a:gd name="connsiteY86" fmla="*/ 154177 h 753146"/>
                      <a:gd name="connsiteX87" fmla="*/ 152400 w 571500"/>
                      <a:gd name="connsiteY87" fmla="*/ 181647 h 753146"/>
                      <a:gd name="connsiteX88" fmla="*/ 142875 w 571500"/>
                      <a:gd name="connsiteY88" fmla="*/ 191172 h 753146"/>
                      <a:gd name="connsiteX89" fmla="*/ 414338 w 571500"/>
                      <a:gd name="connsiteY89" fmla="*/ 432811 h 753146"/>
                      <a:gd name="connsiteX90" fmla="*/ 414338 w 571500"/>
                      <a:gd name="connsiteY90" fmla="*/ 496686 h 753146"/>
                      <a:gd name="connsiteX91" fmla="*/ 414461 w 571500"/>
                      <a:gd name="connsiteY91" fmla="*/ 497286 h 753146"/>
                      <a:gd name="connsiteX92" fmla="*/ 386946 w 571500"/>
                      <a:gd name="connsiteY92" fmla="*/ 543613 h 753146"/>
                      <a:gd name="connsiteX93" fmla="*/ 433273 w 571500"/>
                      <a:gd name="connsiteY93" fmla="*/ 571128 h 753146"/>
                      <a:gd name="connsiteX94" fmla="*/ 460788 w 571500"/>
                      <a:gd name="connsiteY94" fmla="*/ 524801 h 753146"/>
                      <a:gd name="connsiteX95" fmla="*/ 433273 w 571500"/>
                      <a:gd name="connsiteY95" fmla="*/ 497286 h 753146"/>
                      <a:gd name="connsiteX96" fmla="*/ 433388 w 571500"/>
                      <a:gd name="connsiteY96" fmla="*/ 496686 h 753146"/>
                      <a:gd name="connsiteX97" fmla="*/ 433388 w 571500"/>
                      <a:gd name="connsiteY97" fmla="*/ 440355 h 753146"/>
                      <a:gd name="connsiteX98" fmla="*/ 527161 w 571500"/>
                      <a:gd name="connsiteY98" fmla="*/ 493695 h 753146"/>
                      <a:gd name="connsiteX99" fmla="*/ 552450 w 571500"/>
                      <a:gd name="connsiteY99" fmla="*/ 543597 h 753146"/>
                      <a:gd name="connsiteX100" fmla="*/ 552450 w 571500"/>
                      <a:gd name="connsiteY100" fmla="*/ 695768 h 753146"/>
                      <a:gd name="connsiteX101" fmla="*/ 19050 w 571500"/>
                      <a:gd name="connsiteY101" fmla="*/ 695454 h 753146"/>
                      <a:gd name="connsiteX102" fmla="*/ 19050 w 571500"/>
                      <a:gd name="connsiteY102" fmla="*/ 543797 h 753146"/>
                      <a:gd name="connsiteX103" fmla="*/ 44263 w 571500"/>
                      <a:gd name="connsiteY103" fmla="*/ 493705 h 753146"/>
                      <a:gd name="connsiteX104" fmla="*/ 138113 w 571500"/>
                      <a:gd name="connsiteY104" fmla="*/ 440365 h 753146"/>
                      <a:gd name="connsiteX105" fmla="*/ 138113 w 571500"/>
                      <a:gd name="connsiteY105" fmla="*/ 496219 h 753146"/>
                      <a:gd name="connsiteX106" fmla="*/ 76200 w 571500"/>
                      <a:gd name="connsiteY106" fmla="*/ 562647 h 753146"/>
                      <a:gd name="connsiteX107" fmla="*/ 76200 w 571500"/>
                      <a:gd name="connsiteY107" fmla="*/ 634084 h 753146"/>
                      <a:gd name="connsiteX108" fmla="*/ 98298 w 571500"/>
                      <a:gd name="connsiteY108" fmla="*/ 661850 h 753146"/>
                      <a:gd name="connsiteX109" fmla="*/ 118334 w 571500"/>
                      <a:gd name="connsiteY109" fmla="*/ 664465 h 753146"/>
                      <a:gd name="connsiteX110" fmla="*/ 120949 w 571500"/>
                      <a:gd name="connsiteY110" fmla="*/ 644429 h 753146"/>
                      <a:gd name="connsiteX111" fmla="*/ 100914 w 571500"/>
                      <a:gd name="connsiteY111" fmla="*/ 641814 h 753146"/>
                      <a:gd name="connsiteX112" fmla="*/ 100289 w 571500"/>
                      <a:gd name="connsiteY112" fmla="*/ 642323 h 753146"/>
                      <a:gd name="connsiteX113" fmla="*/ 95250 w 571500"/>
                      <a:gd name="connsiteY113" fmla="*/ 634084 h 753146"/>
                      <a:gd name="connsiteX114" fmla="*/ 95250 w 571500"/>
                      <a:gd name="connsiteY114" fmla="*/ 562647 h 753146"/>
                      <a:gd name="connsiteX115" fmla="*/ 142875 w 571500"/>
                      <a:gd name="connsiteY115" fmla="*/ 515022 h 753146"/>
                      <a:gd name="connsiteX116" fmla="*/ 152400 w 571500"/>
                      <a:gd name="connsiteY116" fmla="*/ 515022 h 753146"/>
                      <a:gd name="connsiteX117" fmla="*/ 200025 w 571500"/>
                      <a:gd name="connsiteY117" fmla="*/ 562647 h 753146"/>
                      <a:gd name="connsiteX118" fmla="*/ 200025 w 571500"/>
                      <a:gd name="connsiteY118" fmla="*/ 634084 h 753146"/>
                      <a:gd name="connsiteX119" fmla="*/ 194996 w 571500"/>
                      <a:gd name="connsiteY119" fmla="*/ 642323 h 753146"/>
                      <a:gd name="connsiteX120" fmla="*/ 174845 w 571500"/>
                      <a:gd name="connsiteY120" fmla="*/ 643804 h 753146"/>
                      <a:gd name="connsiteX121" fmla="*/ 176326 w 571500"/>
                      <a:gd name="connsiteY121" fmla="*/ 663956 h 753146"/>
                      <a:gd name="connsiteX122" fmla="*/ 196477 w 571500"/>
                      <a:gd name="connsiteY122" fmla="*/ 662474 h 753146"/>
                      <a:gd name="connsiteX123" fmla="*/ 196987 w 571500"/>
                      <a:gd name="connsiteY123" fmla="*/ 661850 h 753146"/>
                      <a:gd name="connsiteX124" fmla="*/ 219075 w 571500"/>
                      <a:gd name="connsiteY124" fmla="*/ 634084 h 753146"/>
                      <a:gd name="connsiteX125" fmla="*/ 219075 w 571500"/>
                      <a:gd name="connsiteY125" fmla="*/ 562647 h 753146"/>
                      <a:gd name="connsiteX126" fmla="*/ 157163 w 571500"/>
                      <a:gd name="connsiteY126" fmla="*/ 496210 h 753146"/>
                      <a:gd name="connsiteX127" fmla="*/ 157163 w 571500"/>
                      <a:gd name="connsiteY127" fmla="*/ 432773 h 753146"/>
                      <a:gd name="connsiteX128" fmla="*/ 166383 w 571500"/>
                      <a:gd name="connsiteY128" fmla="*/ 429297 h 753146"/>
                      <a:gd name="connsiteX129" fmla="*/ 285750 w 571500"/>
                      <a:gd name="connsiteY129" fmla="*/ 457872 h 753146"/>
                      <a:gd name="connsiteX130" fmla="*/ 405108 w 571500"/>
                      <a:gd name="connsiteY130" fmla="*/ 429297 h 753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</a:cxnLst>
                    <a:rect l="l" t="t" r="r" b="b"/>
                    <a:pathLst>
                      <a:path w="571500" h="753146">
                        <a:moveTo>
                          <a:pt x="539534" y="479189"/>
                        </a:moveTo>
                        <a:cubicBezTo>
                          <a:pt x="506780" y="453230"/>
                          <a:pt x="470015" y="432785"/>
                          <a:pt x="430682" y="418657"/>
                        </a:cubicBezTo>
                        <a:cubicBezTo>
                          <a:pt x="448518" y="413881"/>
                          <a:pt x="465588" y="406605"/>
                          <a:pt x="481384" y="397045"/>
                        </a:cubicBezTo>
                        <a:cubicBezTo>
                          <a:pt x="485829" y="394232"/>
                          <a:pt x="487152" y="388348"/>
                          <a:pt x="484339" y="383902"/>
                        </a:cubicBezTo>
                        <a:cubicBezTo>
                          <a:pt x="483920" y="383240"/>
                          <a:pt x="483419" y="382631"/>
                          <a:pt x="482851" y="382091"/>
                        </a:cubicBezTo>
                        <a:cubicBezTo>
                          <a:pt x="482556" y="381815"/>
                          <a:pt x="453133" y="353516"/>
                          <a:pt x="450894" y="322664"/>
                        </a:cubicBezTo>
                        <a:cubicBezTo>
                          <a:pt x="452000" y="300390"/>
                          <a:pt x="455189" y="278269"/>
                          <a:pt x="460419" y="256589"/>
                        </a:cubicBezTo>
                        <a:cubicBezTo>
                          <a:pt x="468424" y="221226"/>
                          <a:pt x="473354" y="185237"/>
                          <a:pt x="475155" y="149024"/>
                        </a:cubicBezTo>
                        <a:cubicBezTo>
                          <a:pt x="475155" y="102418"/>
                          <a:pt x="462658" y="76329"/>
                          <a:pt x="432035" y="58993"/>
                        </a:cubicBezTo>
                        <a:cubicBezTo>
                          <a:pt x="418605" y="51373"/>
                          <a:pt x="395764" y="53983"/>
                          <a:pt x="383953" y="56050"/>
                        </a:cubicBezTo>
                        <a:cubicBezTo>
                          <a:pt x="375685" y="44925"/>
                          <a:pt x="353606" y="21350"/>
                          <a:pt x="307219" y="6911"/>
                        </a:cubicBezTo>
                        <a:cubicBezTo>
                          <a:pt x="257266" y="-6815"/>
                          <a:pt x="203894" y="79"/>
                          <a:pt x="159068" y="26046"/>
                        </a:cubicBezTo>
                        <a:cubicBezTo>
                          <a:pt x="117853" y="52716"/>
                          <a:pt x="101041" y="94226"/>
                          <a:pt x="101041" y="169455"/>
                        </a:cubicBezTo>
                        <a:cubicBezTo>
                          <a:pt x="101041" y="206459"/>
                          <a:pt x="103175" y="238901"/>
                          <a:pt x="105061" y="267562"/>
                        </a:cubicBezTo>
                        <a:cubicBezTo>
                          <a:pt x="107771" y="292577"/>
                          <a:pt x="108175" y="317788"/>
                          <a:pt x="106270" y="342876"/>
                        </a:cubicBezTo>
                        <a:cubicBezTo>
                          <a:pt x="103279" y="359335"/>
                          <a:pt x="96113" y="374749"/>
                          <a:pt x="85458" y="387644"/>
                        </a:cubicBezTo>
                        <a:cubicBezTo>
                          <a:pt x="82336" y="391878"/>
                          <a:pt x="83237" y="397840"/>
                          <a:pt x="87471" y="400963"/>
                        </a:cubicBezTo>
                        <a:cubicBezTo>
                          <a:pt x="87821" y="401222"/>
                          <a:pt x="88190" y="401456"/>
                          <a:pt x="88573" y="401665"/>
                        </a:cubicBezTo>
                        <a:cubicBezTo>
                          <a:pt x="104226" y="409796"/>
                          <a:pt x="120860" y="415882"/>
                          <a:pt x="138065" y="419772"/>
                        </a:cubicBezTo>
                        <a:cubicBezTo>
                          <a:pt x="99743" y="433752"/>
                          <a:pt x="63921" y="453811"/>
                          <a:pt x="31975" y="479179"/>
                        </a:cubicBezTo>
                        <a:cubicBezTo>
                          <a:pt x="12583" y="495081"/>
                          <a:pt x="941" y="518535"/>
                          <a:pt x="0" y="543597"/>
                        </a:cubicBezTo>
                        <a:lnTo>
                          <a:pt x="0" y="705846"/>
                        </a:lnTo>
                        <a:lnTo>
                          <a:pt x="4239" y="708703"/>
                        </a:lnTo>
                        <a:cubicBezTo>
                          <a:pt x="48758" y="738326"/>
                          <a:pt x="169307" y="753147"/>
                          <a:pt x="288855" y="753147"/>
                        </a:cubicBezTo>
                        <a:cubicBezTo>
                          <a:pt x="408870" y="753147"/>
                          <a:pt x="527933" y="738212"/>
                          <a:pt x="567652" y="708379"/>
                        </a:cubicBezTo>
                        <a:lnTo>
                          <a:pt x="571500" y="705522"/>
                        </a:lnTo>
                        <a:lnTo>
                          <a:pt x="571500" y="543397"/>
                        </a:lnTo>
                        <a:cubicBezTo>
                          <a:pt x="570508" y="518410"/>
                          <a:pt x="558875" y="495041"/>
                          <a:pt x="539534" y="479189"/>
                        </a:cubicBezTo>
                        <a:close/>
                        <a:moveTo>
                          <a:pt x="423910" y="515022"/>
                        </a:moveTo>
                        <a:cubicBezTo>
                          <a:pt x="434431" y="515022"/>
                          <a:pt x="442960" y="523550"/>
                          <a:pt x="442960" y="534072"/>
                        </a:cubicBezTo>
                        <a:cubicBezTo>
                          <a:pt x="442960" y="544593"/>
                          <a:pt x="434431" y="553122"/>
                          <a:pt x="423910" y="553122"/>
                        </a:cubicBezTo>
                        <a:cubicBezTo>
                          <a:pt x="413389" y="553122"/>
                          <a:pt x="404860" y="544593"/>
                          <a:pt x="404860" y="534072"/>
                        </a:cubicBezTo>
                        <a:cubicBezTo>
                          <a:pt x="404860" y="523550"/>
                          <a:pt x="413389" y="515022"/>
                          <a:pt x="423910" y="515022"/>
                        </a:cubicBezTo>
                        <a:close/>
                        <a:moveTo>
                          <a:pt x="372694" y="415666"/>
                        </a:moveTo>
                        <a:cubicBezTo>
                          <a:pt x="373799" y="416247"/>
                          <a:pt x="374885" y="416867"/>
                          <a:pt x="376057" y="417352"/>
                        </a:cubicBezTo>
                        <a:lnTo>
                          <a:pt x="382724" y="420086"/>
                        </a:lnTo>
                        <a:cubicBezTo>
                          <a:pt x="352112" y="433197"/>
                          <a:pt x="319043" y="439586"/>
                          <a:pt x="285750" y="438822"/>
                        </a:cubicBezTo>
                        <a:cubicBezTo>
                          <a:pt x="252446" y="439588"/>
                          <a:pt x="219366" y="433193"/>
                          <a:pt x="188747" y="420067"/>
                        </a:cubicBezTo>
                        <a:lnTo>
                          <a:pt x="195415" y="417352"/>
                        </a:lnTo>
                        <a:lnTo>
                          <a:pt x="199606" y="415371"/>
                        </a:lnTo>
                        <a:cubicBezTo>
                          <a:pt x="211657" y="408641"/>
                          <a:pt x="219110" y="395904"/>
                          <a:pt x="219075" y="382100"/>
                        </a:cubicBezTo>
                        <a:lnTo>
                          <a:pt x="219075" y="365032"/>
                        </a:lnTo>
                        <a:cubicBezTo>
                          <a:pt x="260779" y="387192"/>
                          <a:pt x="310767" y="387192"/>
                          <a:pt x="352473" y="365032"/>
                        </a:cubicBezTo>
                        <a:lnTo>
                          <a:pt x="352473" y="382062"/>
                        </a:lnTo>
                        <a:cubicBezTo>
                          <a:pt x="352692" y="396081"/>
                          <a:pt x="360410" y="408907"/>
                          <a:pt x="372694" y="415666"/>
                        </a:cubicBezTo>
                        <a:close/>
                        <a:moveTo>
                          <a:pt x="285750" y="362622"/>
                        </a:moveTo>
                        <a:cubicBezTo>
                          <a:pt x="217394" y="362548"/>
                          <a:pt x="161998" y="307153"/>
                          <a:pt x="161925" y="238797"/>
                        </a:cubicBezTo>
                        <a:lnTo>
                          <a:pt x="161925" y="200354"/>
                        </a:lnTo>
                        <a:cubicBezTo>
                          <a:pt x="203265" y="196924"/>
                          <a:pt x="243830" y="187151"/>
                          <a:pt x="282197" y="171379"/>
                        </a:cubicBezTo>
                        <a:lnTo>
                          <a:pt x="292027" y="166464"/>
                        </a:lnTo>
                        <a:cubicBezTo>
                          <a:pt x="318355" y="155026"/>
                          <a:pt x="342565" y="139228"/>
                          <a:pt x="363636" y="119734"/>
                        </a:cubicBezTo>
                        <a:cubicBezTo>
                          <a:pt x="365265" y="130936"/>
                          <a:pt x="371256" y="168759"/>
                          <a:pt x="380209" y="184780"/>
                        </a:cubicBezTo>
                        <a:cubicBezTo>
                          <a:pt x="386572" y="196395"/>
                          <a:pt x="395866" y="206142"/>
                          <a:pt x="407165" y="213051"/>
                        </a:cubicBezTo>
                        <a:lnTo>
                          <a:pt x="409594" y="214708"/>
                        </a:lnTo>
                        <a:lnTo>
                          <a:pt x="409594" y="238797"/>
                        </a:lnTo>
                        <a:cubicBezTo>
                          <a:pt x="409515" y="307159"/>
                          <a:pt x="354112" y="362553"/>
                          <a:pt x="285750" y="362622"/>
                        </a:cubicBezTo>
                        <a:close/>
                        <a:moveTo>
                          <a:pt x="142875" y="191172"/>
                        </a:moveTo>
                        <a:lnTo>
                          <a:pt x="142875" y="238797"/>
                        </a:lnTo>
                        <a:cubicBezTo>
                          <a:pt x="142916" y="283653"/>
                          <a:pt x="164062" y="325874"/>
                          <a:pt x="199958" y="352773"/>
                        </a:cubicBezTo>
                        <a:lnTo>
                          <a:pt x="199958" y="382100"/>
                        </a:lnTo>
                        <a:cubicBezTo>
                          <a:pt x="199950" y="389576"/>
                          <a:pt x="195543" y="396346"/>
                          <a:pt x="188709" y="399379"/>
                        </a:cubicBezTo>
                        <a:cubicBezTo>
                          <a:pt x="162887" y="411152"/>
                          <a:pt x="125006" y="397359"/>
                          <a:pt x="107356" y="389520"/>
                        </a:cubicBezTo>
                        <a:cubicBezTo>
                          <a:pt x="116630" y="376422"/>
                          <a:pt x="122719" y="361342"/>
                          <a:pt x="125139" y="345477"/>
                        </a:cubicBezTo>
                        <a:cubicBezTo>
                          <a:pt x="127282" y="319109"/>
                          <a:pt x="126924" y="292597"/>
                          <a:pt x="124073" y="266295"/>
                        </a:cubicBezTo>
                        <a:cubicBezTo>
                          <a:pt x="122168" y="237958"/>
                          <a:pt x="120091" y="205850"/>
                          <a:pt x="120091" y="169474"/>
                        </a:cubicBezTo>
                        <a:cubicBezTo>
                          <a:pt x="120091" y="101608"/>
                          <a:pt x="134379" y="64699"/>
                          <a:pt x="168964" y="42334"/>
                        </a:cubicBezTo>
                        <a:cubicBezTo>
                          <a:pt x="209204" y="19120"/>
                          <a:pt x="257052" y="12947"/>
                          <a:pt x="301866" y="25189"/>
                        </a:cubicBezTo>
                        <a:cubicBezTo>
                          <a:pt x="354454" y="41572"/>
                          <a:pt x="370989" y="70852"/>
                          <a:pt x="371113" y="71080"/>
                        </a:cubicBezTo>
                        <a:cubicBezTo>
                          <a:pt x="373117" y="74870"/>
                          <a:pt x="377405" y="76855"/>
                          <a:pt x="381591" y="75929"/>
                        </a:cubicBezTo>
                        <a:cubicBezTo>
                          <a:pt x="393973" y="73147"/>
                          <a:pt x="414852" y="71166"/>
                          <a:pt x="422548" y="75567"/>
                        </a:cubicBezTo>
                        <a:cubicBezTo>
                          <a:pt x="443208" y="87263"/>
                          <a:pt x="456009" y="103627"/>
                          <a:pt x="456009" y="148976"/>
                        </a:cubicBezTo>
                        <a:cubicBezTo>
                          <a:pt x="454182" y="183983"/>
                          <a:pt x="449370" y="218771"/>
                          <a:pt x="441627" y="252960"/>
                        </a:cubicBezTo>
                        <a:cubicBezTo>
                          <a:pt x="435915" y="276257"/>
                          <a:pt x="432630" y="300082"/>
                          <a:pt x="431825" y="324055"/>
                        </a:cubicBezTo>
                        <a:cubicBezTo>
                          <a:pt x="435066" y="347354"/>
                          <a:pt x="445241" y="369139"/>
                          <a:pt x="461029" y="386577"/>
                        </a:cubicBezTo>
                        <a:cubicBezTo>
                          <a:pt x="443617" y="395578"/>
                          <a:pt x="407403" y="410942"/>
                          <a:pt x="382248" y="399150"/>
                        </a:cubicBezTo>
                        <a:cubicBezTo>
                          <a:pt x="375668" y="396022"/>
                          <a:pt x="371475" y="389386"/>
                          <a:pt x="371475" y="382100"/>
                        </a:cubicBezTo>
                        <a:lnTo>
                          <a:pt x="371475" y="352840"/>
                        </a:lnTo>
                        <a:cubicBezTo>
                          <a:pt x="407414" y="325940"/>
                          <a:pt x="428588" y="283687"/>
                          <a:pt x="428625" y="238797"/>
                        </a:cubicBezTo>
                        <a:lnTo>
                          <a:pt x="428520" y="210222"/>
                        </a:lnTo>
                        <a:cubicBezTo>
                          <a:pt x="428553" y="207869"/>
                          <a:pt x="427703" y="205589"/>
                          <a:pt x="426139" y="203830"/>
                        </a:cubicBezTo>
                        <a:cubicBezTo>
                          <a:pt x="423609" y="201267"/>
                          <a:pt x="420771" y="199028"/>
                          <a:pt x="417690" y="197163"/>
                        </a:cubicBezTo>
                        <a:cubicBezTo>
                          <a:pt x="408925" y="191910"/>
                          <a:pt x="401722" y="184413"/>
                          <a:pt x="396821" y="175446"/>
                        </a:cubicBezTo>
                        <a:cubicBezTo>
                          <a:pt x="389512" y="156630"/>
                          <a:pt x="384690" y="136941"/>
                          <a:pt x="382476" y="116877"/>
                        </a:cubicBezTo>
                        <a:cubicBezTo>
                          <a:pt x="380907" y="106654"/>
                          <a:pt x="371347" y="99640"/>
                          <a:pt x="361125" y="101210"/>
                        </a:cubicBezTo>
                        <a:cubicBezTo>
                          <a:pt x="357368" y="101787"/>
                          <a:pt x="353875" y="103494"/>
                          <a:pt x="351111" y="106104"/>
                        </a:cubicBezTo>
                        <a:cubicBezTo>
                          <a:pt x="331038" y="124052"/>
                          <a:pt x="308222" y="138673"/>
                          <a:pt x="283531" y="149414"/>
                        </a:cubicBezTo>
                        <a:lnTo>
                          <a:pt x="274006" y="154177"/>
                        </a:lnTo>
                        <a:cubicBezTo>
                          <a:pt x="235332" y="170197"/>
                          <a:pt x="194204" y="179487"/>
                          <a:pt x="152400" y="181647"/>
                        </a:cubicBezTo>
                        <a:cubicBezTo>
                          <a:pt x="147139" y="181647"/>
                          <a:pt x="142875" y="185911"/>
                          <a:pt x="142875" y="191172"/>
                        </a:cubicBezTo>
                        <a:close/>
                        <a:moveTo>
                          <a:pt x="414338" y="432811"/>
                        </a:moveTo>
                        <a:lnTo>
                          <a:pt x="414338" y="496686"/>
                        </a:lnTo>
                        <a:cubicBezTo>
                          <a:pt x="414338" y="496905"/>
                          <a:pt x="414452" y="497077"/>
                          <a:pt x="414461" y="497286"/>
                        </a:cubicBezTo>
                        <a:cubicBezTo>
                          <a:pt x="394070" y="502481"/>
                          <a:pt x="381752" y="523222"/>
                          <a:pt x="386946" y="543613"/>
                        </a:cubicBezTo>
                        <a:cubicBezTo>
                          <a:pt x="392141" y="564003"/>
                          <a:pt x="412882" y="576323"/>
                          <a:pt x="433273" y="571128"/>
                        </a:cubicBezTo>
                        <a:cubicBezTo>
                          <a:pt x="453664" y="565933"/>
                          <a:pt x="465983" y="545191"/>
                          <a:pt x="460788" y="524801"/>
                        </a:cubicBezTo>
                        <a:cubicBezTo>
                          <a:pt x="457345" y="511284"/>
                          <a:pt x="446790" y="500729"/>
                          <a:pt x="433273" y="497286"/>
                        </a:cubicBezTo>
                        <a:cubicBezTo>
                          <a:pt x="433273" y="497077"/>
                          <a:pt x="433388" y="496896"/>
                          <a:pt x="433388" y="496686"/>
                        </a:cubicBezTo>
                        <a:lnTo>
                          <a:pt x="433388" y="440355"/>
                        </a:lnTo>
                        <a:cubicBezTo>
                          <a:pt x="467213" y="453184"/>
                          <a:pt x="498846" y="471178"/>
                          <a:pt x="527161" y="493695"/>
                        </a:cubicBezTo>
                        <a:cubicBezTo>
                          <a:pt x="542410" y="505889"/>
                          <a:pt x="551633" y="524089"/>
                          <a:pt x="552450" y="543597"/>
                        </a:cubicBezTo>
                        <a:lnTo>
                          <a:pt x="552450" y="695768"/>
                        </a:lnTo>
                        <a:cubicBezTo>
                          <a:pt x="471488" y="747575"/>
                          <a:pt x="108756" y="747346"/>
                          <a:pt x="19050" y="695454"/>
                        </a:cubicBezTo>
                        <a:lnTo>
                          <a:pt x="19050" y="543797"/>
                        </a:lnTo>
                        <a:cubicBezTo>
                          <a:pt x="19802" y="524235"/>
                          <a:pt x="28999" y="505962"/>
                          <a:pt x="44263" y="493705"/>
                        </a:cubicBezTo>
                        <a:cubicBezTo>
                          <a:pt x="72602" y="471183"/>
                          <a:pt x="104262" y="453189"/>
                          <a:pt x="138113" y="440365"/>
                        </a:cubicBezTo>
                        <a:lnTo>
                          <a:pt x="138113" y="496219"/>
                        </a:lnTo>
                        <a:cubicBezTo>
                          <a:pt x="103256" y="498716"/>
                          <a:pt x="76241" y="527700"/>
                          <a:pt x="76200" y="562647"/>
                        </a:cubicBezTo>
                        <a:lnTo>
                          <a:pt x="76200" y="634084"/>
                        </a:lnTo>
                        <a:cubicBezTo>
                          <a:pt x="76230" y="647346"/>
                          <a:pt x="85381" y="658844"/>
                          <a:pt x="98298" y="661850"/>
                        </a:cubicBezTo>
                        <a:cubicBezTo>
                          <a:pt x="103108" y="668105"/>
                          <a:pt x="112079" y="669275"/>
                          <a:pt x="118334" y="664465"/>
                        </a:cubicBezTo>
                        <a:cubicBezTo>
                          <a:pt x="124589" y="659655"/>
                          <a:pt x="125760" y="650684"/>
                          <a:pt x="120949" y="644429"/>
                        </a:cubicBezTo>
                        <a:cubicBezTo>
                          <a:pt x="116139" y="638175"/>
                          <a:pt x="107169" y="637004"/>
                          <a:pt x="100914" y="641814"/>
                        </a:cubicBezTo>
                        <a:cubicBezTo>
                          <a:pt x="100700" y="641978"/>
                          <a:pt x="100493" y="642148"/>
                          <a:pt x="100289" y="642323"/>
                        </a:cubicBezTo>
                        <a:cubicBezTo>
                          <a:pt x="97224" y="640711"/>
                          <a:pt x="95289" y="637548"/>
                          <a:pt x="95250" y="634084"/>
                        </a:cubicBezTo>
                        <a:lnTo>
                          <a:pt x="95250" y="562647"/>
                        </a:lnTo>
                        <a:cubicBezTo>
                          <a:pt x="95281" y="536357"/>
                          <a:pt x="116585" y="515053"/>
                          <a:pt x="142875" y="515022"/>
                        </a:cubicBezTo>
                        <a:lnTo>
                          <a:pt x="152400" y="515022"/>
                        </a:lnTo>
                        <a:cubicBezTo>
                          <a:pt x="178690" y="515053"/>
                          <a:pt x="199994" y="536357"/>
                          <a:pt x="200025" y="562647"/>
                        </a:cubicBezTo>
                        <a:lnTo>
                          <a:pt x="200025" y="634084"/>
                        </a:lnTo>
                        <a:cubicBezTo>
                          <a:pt x="199990" y="637546"/>
                          <a:pt x="198059" y="640710"/>
                          <a:pt x="194996" y="642323"/>
                        </a:cubicBezTo>
                        <a:cubicBezTo>
                          <a:pt x="189022" y="637167"/>
                          <a:pt x="180001" y="637831"/>
                          <a:pt x="174845" y="643804"/>
                        </a:cubicBezTo>
                        <a:cubicBezTo>
                          <a:pt x="169689" y="649779"/>
                          <a:pt x="170353" y="658801"/>
                          <a:pt x="176326" y="663956"/>
                        </a:cubicBezTo>
                        <a:cubicBezTo>
                          <a:pt x="182300" y="669111"/>
                          <a:pt x="191322" y="668449"/>
                          <a:pt x="196477" y="662474"/>
                        </a:cubicBezTo>
                        <a:cubicBezTo>
                          <a:pt x="196653" y="662271"/>
                          <a:pt x="196823" y="662063"/>
                          <a:pt x="196987" y="661850"/>
                        </a:cubicBezTo>
                        <a:cubicBezTo>
                          <a:pt x="209900" y="658840"/>
                          <a:pt x="219045" y="647343"/>
                          <a:pt x="219075" y="634084"/>
                        </a:cubicBezTo>
                        <a:lnTo>
                          <a:pt x="219075" y="562647"/>
                        </a:lnTo>
                        <a:cubicBezTo>
                          <a:pt x="219040" y="527698"/>
                          <a:pt x="192023" y="498706"/>
                          <a:pt x="157163" y="496210"/>
                        </a:cubicBezTo>
                        <a:lnTo>
                          <a:pt x="157163" y="432773"/>
                        </a:lnTo>
                        <a:lnTo>
                          <a:pt x="166383" y="429297"/>
                        </a:lnTo>
                        <a:cubicBezTo>
                          <a:pt x="192176" y="447004"/>
                          <a:pt x="237173" y="457872"/>
                          <a:pt x="285750" y="457872"/>
                        </a:cubicBezTo>
                        <a:cubicBezTo>
                          <a:pt x="334328" y="457872"/>
                          <a:pt x="379314" y="447004"/>
                          <a:pt x="405108" y="4292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881FDA0E-8C6F-6A40-A076-58CA73D099CB}"/>
                      </a:ext>
                    </a:extLst>
                  </p:cNvPr>
                  <p:cNvSpPr/>
                  <p:nvPr/>
                </p:nvSpPr>
                <p:spPr>
                  <a:xfrm>
                    <a:off x="1644168" y="3347940"/>
                    <a:ext cx="19050" cy="19050"/>
                  </a:xfrm>
                  <a:custGeom>
                    <a:avLst/>
                    <a:gdLst>
                      <a:gd name="connsiteX0" fmla="*/ 19050 w 19050"/>
                      <a:gd name="connsiteY0" fmla="*/ 9525 h 19050"/>
                      <a:gd name="connsiteX1" fmla="*/ 9525 w 19050"/>
                      <a:gd name="connsiteY1" fmla="*/ 19050 h 19050"/>
                      <a:gd name="connsiteX2" fmla="*/ 0 w 19050"/>
                      <a:gd name="connsiteY2" fmla="*/ 9525 h 19050"/>
                      <a:gd name="connsiteX3" fmla="*/ 9525 w 19050"/>
                      <a:gd name="connsiteY3" fmla="*/ 0 h 19050"/>
                      <a:gd name="connsiteX4" fmla="*/ 19050 w 19050"/>
                      <a:gd name="connsiteY4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19050">
                        <a:moveTo>
                          <a:pt x="19050" y="9525"/>
                        </a:moveTo>
                        <a:cubicBezTo>
                          <a:pt x="19050" y="14786"/>
                          <a:pt x="14786" y="19050"/>
                          <a:pt x="9525" y="19050"/>
                        </a:cubicBezTo>
                        <a:cubicBezTo>
                          <a:pt x="4265" y="19050"/>
                          <a:pt x="0" y="14786"/>
                          <a:pt x="0" y="9525"/>
                        </a:cubicBezTo>
                        <a:cubicBezTo>
                          <a:pt x="0" y="4264"/>
                          <a:pt x="4265" y="0"/>
                          <a:pt x="9525" y="0"/>
                        </a:cubicBezTo>
                        <a:cubicBezTo>
                          <a:pt x="14786" y="0"/>
                          <a:pt x="19050" y="4264"/>
                          <a:pt x="19050" y="95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aphic 7" descr="Doctor female outline">
                  <a:extLst>
                    <a:ext uri="{FF2B5EF4-FFF2-40B4-BE49-F238E27FC236}">
                      <a16:creationId xmlns:a16="http://schemas.microsoft.com/office/drawing/2014/main" id="{01870292-DC5B-979A-8084-FD98038A326E}"/>
                    </a:ext>
                  </a:extLst>
                </p:cNvPr>
                <p:cNvGrpSpPr/>
                <p:nvPr/>
              </p:nvGrpSpPr>
              <p:grpSpPr>
                <a:xfrm>
                  <a:off x="3376141" y="2749787"/>
                  <a:ext cx="391296" cy="515666"/>
                  <a:chOff x="1229783" y="3609569"/>
                  <a:chExt cx="571500" cy="753146"/>
                </a:xfrm>
                <a:solidFill>
                  <a:srgbClr val="000000"/>
                </a:solidFill>
              </p:grpSpPr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1A96DEC6-512E-F641-24F9-81BD7052D277}"/>
                      </a:ext>
                    </a:extLst>
                  </p:cNvPr>
                  <p:cNvSpPr/>
                  <p:nvPr/>
                </p:nvSpPr>
                <p:spPr>
                  <a:xfrm>
                    <a:off x="1229783" y="3609569"/>
                    <a:ext cx="571500" cy="753146"/>
                  </a:xfrm>
                  <a:custGeom>
                    <a:avLst/>
                    <a:gdLst>
                      <a:gd name="connsiteX0" fmla="*/ 539534 w 571500"/>
                      <a:gd name="connsiteY0" fmla="*/ 479189 h 753146"/>
                      <a:gd name="connsiteX1" fmla="*/ 430682 w 571500"/>
                      <a:gd name="connsiteY1" fmla="*/ 418657 h 753146"/>
                      <a:gd name="connsiteX2" fmla="*/ 481384 w 571500"/>
                      <a:gd name="connsiteY2" fmla="*/ 397045 h 753146"/>
                      <a:gd name="connsiteX3" fmla="*/ 484339 w 571500"/>
                      <a:gd name="connsiteY3" fmla="*/ 383902 h 753146"/>
                      <a:gd name="connsiteX4" fmla="*/ 482851 w 571500"/>
                      <a:gd name="connsiteY4" fmla="*/ 382091 h 753146"/>
                      <a:gd name="connsiteX5" fmla="*/ 450894 w 571500"/>
                      <a:gd name="connsiteY5" fmla="*/ 322664 h 753146"/>
                      <a:gd name="connsiteX6" fmla="*/ 460419 w 571500"/>
                      <a:gd name="connsiteY6" fmla="*/ 256589 h 753146"/>
                      <a:gd name="connsiteX7" fmla="*/ 475155 w 571500"/>
                      <a:gd name="connsiteY7" fmla="*/ 149024 h 753146"/>
                      <a:gd name="connsiteX8" fmla="*/ 432035 w 571500"/>
                      <a:gd name="connsiteY8" fmla="*/ 58993 h 753146"/>
                      <a:gd name="connsiteX9" fmla="*/ 383953 w 571500"/>
                      <a:gd name="connsiteY9" fmla="*/ 56050 h 753146"/>
                      <a:gd name="connsiteX10" fmla="*/ 307219 w 571500"/>
                      <a:gd name="connsiteY10" fmla="*/ 6911 h 753146"/>
                      <a:gd name="connsiteX11" fmla="*/ 159068 w 571500"/>
                      <a:gd name="connsiteY11" fmla="*/ 26046 h 753146"/>
                      <a:gd name="connsiteX12" fmla="*/ 101041 w 571500"/>
                      <a:gd name="connsiteY12" fmla="*/ 169455 h 753146"/>
                      <a:gd name="connsiteX13" fmla="*/ 105061 w 571500"/>
                      <a:gd name="connsiteY13" fmla="*/ 267562 h 753146"/>
                      <a:gd name="connsiteX14" fmla="*/ 106270 w 571500"/>
                      <a:gd name="connsiteY14" fmla="*/ 342876 h 753146"/>
                      <a:gd name="connsiteX15" fmla="*/ 85458 w 571500"/>
                      <a:gd name="connsiteY15" fmla="*/ 387644 h 753146"/>
                      <a:gd name="connsiteX16" fmla="*/ 87471 w 571500"/>
                      <a:gd name="connsiteY16" fmla="*/ 400963 h 753146"/>
                      <a:gd name="connsiteX17" fmla="*/ 88573 w 571500"/>
                      <a:gd name="connsiteY17" fmla="*/ 401665 h 753146"/>
                      <a:gd name="connsiteX18" fmla="*/ 138065 w 571500"/>
                      <a:gd name="connsiteY18" fmla="*/ 419772 h 753146"/>
                      <a:gd name="connsiteX19" fmla="*/ 31975 w 571500"/>
                      <a:gd name="connsiteY19" fmla="*/ 479179 h 753146"/>
                      <a:gd name="connsiteX20" fmla="*/ 0 w 571500"/>
                      <a:gd name="connsiteY20" fmla="*/ 543597 h 753146"/>
                      <a:gd name="connsiteX21" fmla="*/ 0 w 571500"/>
                      <a:gd name="connsiteY21" fmla="*/ 705846 h 753146"/>
                      <a:gd name="connsiteX22" fmla="*/ 4239 w 571500"/>
                      <a:gd name="connsiteY22" fmla="*/ 708703 h 753146"/>
                      <a:gd name="connsiteX23" fmla="*/ 288855 w 571500"/>
                      <a:gd name="connsiteY23" fmla="*/ 753147 h 753146"/>
                      <a:gd name="connsiteX24" fmla="*/ 567652 w 571500"/>
                      <a:gd name="connsiteY24" fmla="*/ 708379 h 753146"/>
                      <a:gd name="connsiteX25" fmla="*/ 571500 w 571500"/>
                      <a:gd name="connsiteY25" fmla="*/ 705522 h 753146"/>
                      <a:gd name="connsiteX26" fmla="*/ 571500 w 571500"/>
                      <a:gd name="connsiteY26" fmla="*/ 543397 h 753146"/>
                      <a:gd name="connsiteX27" fmla="*/ 539534 w 571500"/>
                      <a:gd name="connsiteY27" fmla="*/ 479189 h 753146"/>
                      <a:gd name="connsiteX28" fmla="*/ 423910 w 571500"/>
                      <a:gd name="connsiteY28" fmla="*/ 515022 h 753146"/>
                      <a:gd name="connsiteX29" fmla="*/ 442960 w 571500"/>
                      <a:gd name="connsiteY29" fmla="*/ 534072 h 753146"/>
                      <a:gd name="connsiteX30" fmla="*/ 423910 w 571500"/>
                      <a:gd name="connsiteY30" fmla="*/ 553122 h 753146"/>
                      <a:gd name="connsiteX31" fmla="*/ 404860 w 571500"/>
                      <a:gd name="connsiteY31" fmla="*/ 534072 h 753146"/>
                      <a:gd name="connsiteX32" fmla="*/ 423910 w 571500"/>
                      <a:gd name="connsiteY32" fmla="*/ 515022 h 753146"/>
                      <a:gd name="connsiteX33" fmla="*/ 372694 w 571500"/>
                      <a:gd name="connsiteY33" fmla="*/ 415666 h 753146"/>
                      <a:gd name="connsiteX34" fmla="*/ 376057 w 571500"/>
                      <a:gd name="connsiteY34" fmla="*/ 417352 h 753146"/>
                      <a:gd name="connsiteX35" fmla="*/ 382724 w 571500"/>
                      <a:gd name="connsiteY35" fmla="*/ 420086 h 753146"/>
                      <a:gd name="connsiteX36" fmla="*/ 285750 w 571500"/>
                      <a:gd name="connsiteY36" fmla="*/ 438822 h 753146"/>
                      <a:gd name="connsiteX37" fmla="*/ 188747 w 571500"/>
                      <a:gd name="connsiteY37" fmla="*/ 420067 h 753146"/>
                      <a:gd name="connsiteX38" fmla="*/ 195415 w 571500"/>
                      <a:gd name="connsiteY38" fmla="*/ 417352 h 753146"/>
                      <a:gd name="connsiteX39" fmla="*/ 199606 w 571500"/>
                      <a:gd name="connsiteY39" fmla="*/ 415371 h 753146"/>
                      <a:gd name="connsiteX40" fmla="*/ 219075 w 571500"/>
                      <a:gd name="connsiteY40" fmla="*/ 382100 h 753146"/>
                      <a:gd name="connsiteX41" fmla="*/ 219075 w 571500"/>
                      <a:gd name="connsiteY41" fmla="*/ 365032 h 753146"/>
                      <a:gd name="connsiteX42" fmla="*/ 352473 w 571500"/>
                      <a:gd name="connsiteY42" fmla="*/ 365032 h 753146"/>
                      <a:gd name="connsiteX43" fmla="*/ 352473 w 571500"/>
                      <a:gd name="connsiteY43" fmla="*/ 382062 h 753146"/>
                      <a:gd name="connsiteX44" fmla="*/ 372694 w 571500"/>
                      <a:gd name="connsiteY44" fmla="*/ 415666 h 753146"/>
                      <a:gd name="connsiteX45" fmla="*/ 285750 w 571500"/>
                      <a:gd name="connsiteY45" fmla="*/ 362622 h 753146"/>
                      <a:gd name="connsiteX46" fmla="*/ 161925 w 571500"/>
                      <a:gd name="connsiteY46" fmla="*/ 238797 h 753146"/>
                      <a:gd name="connsiteX47" fmla="*/ 161925 w 571500"/>
                      <a:gd name="connsiteY47" fmla="*/ 200354 h 753146"/>
                      <a:gd name="connsiteX48" fmla="*/ 282197 w 571500"/>
                      <a:gd name="connsiteY48" fmla="*/ 171379 h 753146"/>
                      <a:gd name="connsiteX49" fmla="*/ 292027 w 571500"/>
                      <a:gd name="connsiteY49" fmla="*/ 166464 h 753146"/>
                      <a:gd name="connsiteX50" fmla="*/ 363636 w 571500"/>
                      <a:gd name="connsiteY50" fmla="*/ 119734 h 753146"/>
                      <a:gd name="connsiteX51" fmla="*/ 380209 w 571500"/>
                      <a:gd name="connsiteY51" fmla="*/ 184780 h 753146"/>
                      <a:gd name="connsiteX52" fmla="*/ 407165 w 571500"/>
                      <a:gd name="connsiteY52" fmla="*/ 213051 h 753146"/>
                      <a:gd name="connsiteX53" fmla="*/ 409594 w 571500"/>
                      <a:gd name="connsiteY53" fmla="*/ 214708 h 753146"/>
                      <a:gd name="connsiteX54" fmla="*/ 409594 w 571500"/>
                      <a:gd name="connsiteY54" fmla="*/ 238797 h 753146"/>
                      <a:gd name="connsiteX55" fmla="*/ 285750 w 571500"/>
                      <a:gd name="connsiteY55" fmla="*/ 362622 h 753146"/>
                      <a:gd name="connsiteX56" fmla="*/ 142875 w 571500"/>
                      <a:gd name="connsiteY56" fmla="*/ 191172 h 753146"/>
                      <a:gd name="connsiteX57" fmla="*/ 142875 w 571500"/>
                      <a:gd name="connsiteY57" fmla="*/ 238797 h 753146"/>
                      <a:gd name="connsiteX58" fmla="*/ 199958 w 571500"/>
                      <a:gd name="connsiteY58" fmla="*/ 352773 h 753146"/>
                      <a:gd name="connsiteX59" fmla="*/ 199958 w 571500"/>
                      <a:gd name="connsiteY59" fmla="*/ 382100 h 753146"/>
                      <a:gd name="connsiteX60" fmla="*/ 188709 w 571500"/>
                      <a:gd name="connsiteY60" fmla="*/ 399379 h 753146"/>
                      <a:gd name="connsiteX61" fmla="*/ 107356 w 571500"/>
                      <a:gd name="connsiteY61" fmla="*/ 389520 h 753146"/>
                      <a:gd name="connsiteX62" fmla="*/ 125139 w 571500"/>
                      <a:gd name="connsiteY62" fmla="*/ 345477 h 753146"/>
                      <a:gd name="connsiteX63" fmla="*/ 124073 w 571500"/>
                      <a:gd name="connsiteY63" fmla="*/ 266295 h 753146"/>
                      <a:gd name="connsiteX64" fmla="*/ 120091 w 571500"/>
                      <a:gd name="connsiteY64" fmla="*/ 169474 h 753146"/>
                      <a:gd name="connsiteX65" fmla="*/ 168964 w 571500"/>
                      <a:gd name="connsiteY65" fmla="*/ 42334 h 753146"/>
                      <a:gd name="connsiteX66" fmla="*/ 301866 w 571500"/>
                      <a:gd name="connsiteY66" fmla="*/ 25189 h 753146"/>
                      <a:gd name="connsiteX67" fmla="*/ 371113 w 571500"/>
                      <a:gd name="connsiteY67" fmla="*/ 71080 h 753146"/>
                      <a:gd name="connsiteX68" fmla="*/ 381591 w 571500"/>
                      <a:gd name="connsiteY68" fmla="*/ 75929 h 753146"/>
                      <a:gd name="connsiteX69" fmla="*/ 422548 w 571500"/>
                      <a:gd name="connsiteY69" fmla="*/ 75567 h 753146"/>
                      <a:gd name="connsiteX70" fmla="*/ 456009 w 571500"/>
                      <a:gd name="connsiteY70" fmla="*/ 148976 h 753146"/>
                      <a:gd name="connsiteX71" fmla="*/ 441627 w 571500"/>
                      <a:gd name="connsiteY71" fmla="*/ 252960 h 753146"/>
                      <a:gd name="connsiteX72" fmla="*/ 431825 w 571500"/>
                      <a:gd name="connsiteY72" fmla="*/ 324055 h 753146"/>
                      <a:gd name="connsiteX73" fmla="*/ 461029 w 571500"/>
                      <a:gd name="connsiteY73" fmla="*/ 386577 h 753146"/>
                      <a:gd name="connsiteX74" fmla="*/ 382248 w 571500"/>
                      <a:gd name="connsiteY74" fmla="*/ 399150 h 753146"/>
                      <a:gd name="connsiteX75" fmla="*/ 371475 w 571500"/>
                      <a:gd name="connsiteY75" fmla="*/ 382100 h 753146"/>
                      <a:gd name="connsiteX76" fmla="*/ 371475 w 571500"/>
                      <a:gd name="connsiteY76" fmla="*/ 352840 h 753146"/>
                      <a:gd name="connsiteX77" fmla="*/ 428625 w 571500"/>
                      <a:gd name="connsiteY77" fmla="*/ 238797 h 753146"/>
                      <a:gd name="connsiteX78" fmla="*/ 428520 w 571500"/>
                      <a:gd name="connsiteY78" fmla="*/ 210222 h 753146"/>
                      <a:gd name="connsiteX79" fmla="*/ 426139 w 571500"/>
                      <a:gd name="connsiteY79" fmla="*/ 203830 h 753146"/>
                      <a:gd name="connsiteX80" fmla="*/ 417690 w 571500"/>
                      <a:gd name="connsiteY80" fmla="*/ 197163 h 753146"/>
                      <a:gd name="connsiteX81" fmla="*/ 396821 w 571500"/>
                      <a:gd name="connsiteY81" fmla="*/ 175446 h 753146"/>
                      <a:gd name="connsiteX82" fmla="*/ 382476 w 571500"/>
                      <a:gd name="connsiteY82" fmla="*/ 116877 h 753146"/>
                      <a:gd name="connsiteX83" fmla="*/ 361125 w 571500"/>
                      <a:gd name="connsiteY83" fmla="*/ 101210 h 753146"/>
                      <a:gd name="connsiteX84" fmla="*/ 351111 w 571500"/>
                      <a:gd name="connsiteY84" fmla="*/ 106104 h 753146"/>
                      <a:gd name="connsiteX85" fmla="*/ 283531 w 571500"/>
                      <a:gd name="connsiteY85" fmla="*/ 149414 h 753146"/>
                      <a:gd name="connsiteX86" fmla="*/ 274006 w 571500"/>
                      <a:gd name="connsiteY86" fmla="*/ 154177 h 753146"/>
                      <a:gd name="connsiteX87" fmla="*/ 152400 w 571500"/>
                      <a:gd name="connsiteY87" fmla="*/ 181647 h 753146"/>
                      <a:gd name="connsiteX88" fmla="*/ 142875 w 571500"/>
                      <a:gd name="connsiteY88" fmla="*/ 191172 h 753146"/>
                      <a:gd name="connsiteX89" fmla="*/ 414338 w 571500"/>
                      <a:gd name="connsiteY89" fmla="*/ 432811 h 753146"/>
                      <a:gd name="connsiteX90" fmla="*/ 414338 w 571500"/>
                      <a:gd name="connsiteY90" fmla="*/ 496686 h 753146"/>
                      <a:gd name="connsiteX91" fmla="*/ 414461 w 571500"/>
                      <a:gd name="connsiteY91" fmla="*/ 497286 h 753146"/>
                      <a:gd name="connsiteX92" fmla="*/ 386946 w 571500"/>
                      <a:gd name="connsiteY92" fmla="*/ 543613 h 753146"/>
                      <a:gd name="connsiteX93" fmla="*/ 433273 w 571500"/>
                      <a:gd name="connsiteY93" fmla="*/ 571128 h 753146"/>
                      <a:gd name="connsiteX94" fmla="*/ 460788 w 571500"/>
                      <a:gd name="connsiteY94" fmla="*/ 524801 h 753146"/>
                      <a:gd name="connsiteX95" fmla="*/ 433273 w 571500"/>
                      <a:gd name="connsiteY95" fmla="*/ 497286 h 753146"/>
                      <a:gd name="connsiteX96" fmla="*/ 433388 w 571500"/>
                      <a:gd name="connsiteY96" fmla="*/ 496686 h 753146"/>
                      <a:gd name="connsiteX97" fmla="*/ 433388 w 571500"/>
                      <a:gd name="connsiteY97" fmla="*/ 440355 h 753146"/>
                      <a:gd name="connsiteX98" fmla="*/ 527161 w 571500"/>
                      <a:gd name="connsiteY98" fmla="*/ 493695 h 753146"/>
                      <a:gd name="connsiteX99" fmla="*/ 552450 w 571500"/>
                      <a:gd name="connsiteY99" fmla="*/ 543597 h 753146"/>
                      <a:gd name="connsiteX100" fmla="*/ 552450 w 571500"/>
                      <a:gd name="connsiteY100" fmla="*/ 695768 h 753146"/>
                      <a:gd name="connsiteX101" fmla="*/ 19050 w 571500"/>
                      <a:gd name="connsiteY101" fmla="*/ 695454 h 753146"/>
                      <a:gd name="connsiteX102" fmla="*/ 19050 w 571500"/>
                      <a:gd name="connsiteY102" fmla="*/ 543797 h 753146"/>
                      <a:gd name="connsiteX103" fmla="*/ 44263 w 571500"/>
                      <a:gd name="connsiteY103" fmla="*/ 493705 h 753146"/>
                      <a:gd name="connsiteX104" fmla="*/ 138113 w 571500"/>
                      <a:gd name="connsiteY104" fmla="*/ 440365 h 753146"/>
                      <a:gd name="connsiteX105" fmla="*/ 138113 w 571500"/>
                      <a:gd name="connsiteY105" fmla="*/ 496219 h 753146"/>
                      <a:gd name="connsiteX106" fmla="*/ 76200 w 571500"/>
                      <a:gd name="connsiteY106" fmla="*/ 562647 h 753146"/>
                      <a:gd name="connsiteX107" fmla="*/ 76200 w 571500"/>
                      <a:gd name="connsiteY107" fmla="*/ 634084 h 753146"/>
                      <a:gd name="connsiteX108" fmla="*/ 98298 w 571500"/>
                      <a:gd name="connsiteY108" fmla="*/ 661850 h 753146"/>
                      <a:gd name="connsiteX109" fmla="*/ 118334 w 571500"/>
                      <a:gd name="connsiteY109" fmla="*/ 664465 h 753146"/>
                      <a:gd name="connsiteX110" fmla="*/ 120949 w 571500"/>
                      <a:gd name="connsiteY110" fmla="*/ 644429 h 753146"/>
                      <a:gd name="connsiteX111" fmla="*/ 100914 w 571500"/>
                      <a:gd name="connsiteY111" fmla="*/ 641814 h 753146"/>
                      <a:gd name="connsiteX112" fmla="*/ 100289 w 571500"/>
                      <a:gd name="connsiteY112" fmla="*/ 642323 h 753146"/>
                      <a:gd name="connsiteX113" fmla="*/ 95250 w 571500"/>
                      <a:gd name="connsiteY113" fmla="*/ 634084 h 753146"/>
                      <a:gd name="connsiteX114" fmla="*/ 95250 w 571500"/>
                      <a:gd name="connsiteY114" fmla="*/ 562647 h 753146"/>
                      <a:gd name="connsiteX115" fmla="*/ 142875 w 571500"/>
                      <a:gd name="connsiteY115" fmla="*/ 515022 h 753146"/>
                      <a:gd name="connsiteX116" fmla="*/ 152400 w 571500"/>
                      <a:gd name="connsiteY116" fmla="*/ 515022 h 753146"/>
                      <a:gd name="connsiteX117" fmla="*/ 200025 w 571500"/>
                      <a:gd name="connsiteY117" fmla="*/ 562647 h 753146"/>
                      <a:gd name="connsiteX118" fmla="*/ 200025 w 571500"/>
                      <a:gd name="connsiteY118" fmla="*/ 634084 h 753146"/>
                      <a:gd name="connsiteX119" fmla="*/ 194996 w 571500"/>
                      <a:gd name="connsiteY119" fmla="*/ 642323 h 753146"/>
                      <a:gd name="connsiteX120" fmla="*/ 174845 w 571500"/>
                      <a:gd name="connsiteY120" fmla="*/ 643804 h 753146"/>
                      <a:gd name="connsiteX121" fmla="*/ 176326 w 571500"/>
                      <a:gd name="connsiteY121" fmla="*/ 663956 h 753146"/>
                      <a:gd name="connsiteX122" fmla="*/ 196477 w 571500"/>
                      <a:gd name="connsiteY122" fmla="*/ 662474 h 753146"/>
                      <a:gd name="connsiteX123" fmla="*/ 196987 w 571500"/>
                      <a:gd name="connsiteY123" fmla="*/ 661850 h 753146"/>
                      <a:gd name="connsiteX124" fmla="*/ 219075 w 571500"/>
                      <a:gd name="connsiteY124" fmla="*/ 634084 h 753146"/>
                      <a:gd name="connsiteX125" fmla="*/ 219075 w 571500"/>
                      <a:gd name="connsiteY125" fmla="*/ 562647 h 753146"/>
                      <a:gd name="connsiteX126" fmla="*/ 157163 w 571500"/>
                      <a:gd name="connsiteY126" fmla="*/ 496210 h 753146"/>
                      <a:gd name="connsiteX127" fmla="*/ 157163 w 571500"/>
                      <a:gd name="connsiteY127" fmla="*/ 432773 h 753146"/>
                      <a:gd name="connsiteX128" fmla="*/ 166383 w 571500"/>
                      <a:gd name="connsiteY128" fmla="*/ 429297 h 753146"/>
                      <a:gd name="connsiteX129" fmla="*/ 285750 w 571500"/>
                      <a:gd name="connsiteY129" fmla="*/ 457872 h 753146"/>
                      <a:gd name="connsiteX130" fmla="*/ 405108 w 571500"/>
                      <a:gd name="connsiteY130" fmla="*/ 429297 h 753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</a:cxnLst>
                    <a:rect l="l" t="t" r="r" b="b"/>
                    <a:pathLst>
                      <a:path w="571500" h="753146">
                        <a:moveTo>
                          <a:pt x="539534" y="479189"/>
                        </a:moveTo>
                        <a:cubicBezTo>
                          <a:pt x="506780" y="453230"/>
                          <a:pt x="470015" y="432785"/>
                          <a:pt x="430682" y="418657"/>
                        </a:cubicBezTo>
                        <a:cubicBezTo>
                          <a:pt x="448518" y="413881"/>
                          <a:pt x="465588" y="406605"/>
                          <a:pt x="481384" y="397045"/>
                        </a:cubicBezTo>
                        <a:cubicBezTo>
                          <a:pt x="485829" y="394232"/>
                          <a:pt x="487152" y="388348"/>
                          <a:pt x="484339" y="383902"/>
                        </a:cubicBezTo>
                        <a:cubicBezTo>
                          <a:pt x="483920" y="383240"/>
                          <a:pt x="483419" y="382631"/>
                          <a:pt x="482851" y="382091"/>
                        </a:cubicBezTo>
                        <a:cubicBezTo>
                          <a:pt x="482556" y="381815"/>
                          <a:pt x="453133" y="353516"/>
                          <a:pt x="450894" y="322664"/>
                        </a:cubicBezTo>
                        <a:cubicBezTo>
                          <a:pt x="452000" y="300390"/>
                          <a:pt x="455189" y="278269"/>
                          <a:pt x="460419" y="256589"/>
                        </a:cubicBezTo>
                        <a:cubicBezTo>
                          <a:pt x="468424" y="221226"/>
                          <a:pt x="473354" y="185237"/>
                          <a:pt x="475155" y="149024"/>
                        </a:cubicBezTo>
                        <a:cubicBezTo>
                          <a:pt x="475155" y="102418"/>
                          <a:pt x="462658" y="76329"/>
                          <a:pt x="432035" y="58993"/>
                        </a:cubicBezTo>
                        <a:cubicBezTo>
                          <a:pt x="418605" y="51373"/>
                          <a:pt x="395764" y="53983"/>
                          <a:pt x="383953" y="56050"/>
                        </a:cubicBezTo>
                        <a:cubicBezTo>
                          <a:pt x="375685" y="44925"/>
                          <a:pt x="353606" y="21350"/>
                          <a:pt x="307219" y="6911"/>
                        </a:cubicBezTo>
                        <a:cubicBezTo>
                          <a:pt x="257266" y="-6815"/>
                          <a:pt x="203894" y="79"/>
                          <a:pt x="159068" y="26046"/>
                        </a:cubicBezTo>
                        <a:cubicBezTo>
                          <a:pt x="117853" y="52716"/>
                          <a:pt x="101041" y="94226"/>
                          <a:pt x="101041" y="169455"/>
                        </a:cubicBezTo>
                        <a:cubicBezTo>
                          <a:pt x="101041" y="206459"/>
                          <a:pt x="103175" y="238901"/>
                          <a:pt x="105061" y="267562"/>
                        </a:cubicBezTo>
                        <a:cubicBezTo>
                          <a:pt x="107771" y="292577"/>
                          <a:pt x="108175" y="317788"/>
                          <a:pt x="106270" y="342876"/>
                        </a:cubicBezTo>
                        <a:cubicBezTo>
                          <a:pt x="103279" y="359335"/>
                          <a:pt x="96113" y="374749"/>
                          <a:pt x="85458" y="387644"/>
                        </a:cubicBezTo>
                        <a:cubicBezTo>
                          <a:pt x="82336" y="391878"/>
                          <a:pt x="83237" y="397840"/>
                          <a:pt x="87471" y="400963"/>
                        </a:cubicBezTo>
                        <a:cubicBezTo>
                          <a:pt x="87821" y="401222"/>
                          <a:pt x="88190" y="401456"/>
                          <a:pt x="88573" y="401665"/>
                        </a:cubicBezTo>
                        <a:cubicBezTo>
                          <a:pt x="104226" y="409796"/>
                          <a:pt x="120860" y="415882"/>
                          <a:pt x="138065" y="419772"/>
                        </a:cubicBezTo>
                        <a:cubicBezTo>
                          <a:pt x="99743" y="433752"/>
                          <a:pt x="63921" y="453811"/>
                          <a:pt x="31975" y="479179"/>
                        </a:cubicBezTo>
                        <a:cubicBezTo>
                          <a:pt x="12583" y="495081"/>
                          <a:pt x="941" y="518535"/>
                          <a:pt x="0" y="543597"/>
                        </a:cubicBezTo>
                        <a:lnTo>
                          <a:pt x="0" y="705846"/>
                        </a:lnTo>
                        <a:lnTo>
                          <a:pt x="4239" y="708703"/>
                        </a:lnTo>
                        <a:cubicBezTo>
                          <a:pt x="48758" y="738326"/>
                          <a:pt x="169307" y="753147"/>
                          <a:pt x="288855" y="753147"/>
                        </a:cubicBezTo>
                        <a:cubicBezTo>
                          <a:pt x="408870" y="753147"/>
                          <a:pt x="527933" y="738212"/>
                          <a:pt x="567652" y="708379"/>
                        </a:cubicBezTo>
                        <a:lnTo>
                          <a:pt x="571500" y="705522"/>
                        </a:lnTo>
                        <a:lnTo>
                          <a:pt x="571500" y="543397"/>
                        </a:lnTo>
                        <a:cubicBezTo>
                          <a:pt x="570508" y="518410"/>
                          <a:pt x="558875" y="495041"/>
                          <a:pt x="539534" y="479189"/>
                        </a:cubicBezTo>
                        <a:close/>
                        <a:moveTo>
                          <a:pt x="423910" y="515022"/>
                        </a:moveTo>
                        <a:cubicBezTo>
                          <a:pt x="434431" y="515022"/>
                          <a:pt x="442960" y="523550"/>
                          <a:pt x="442960" y="534072"/>
                        </a:cubicBezTo>
                        <a:cubicBezTo>
                          <a:pt x="442960" y="544593"/>
                          <a:pt x="434431" y="553122"/>
                          <a:pt x="423910" y="553122"/>
                        </a:cubicBezTo>
                        <a:cubicBezTo>
                          <a:pt x="413389" y="553122"/>
                          <a:pt x="404860" y="544593"/>
                          <a:pt x="404860" y="534072"/>
                        </a:cubicBezTo>
                        <a:cubicBezTo>
                          <a:pt x="404860" y="523550"/>
                          <a:pt x="413389" y="515022"/>
                          <a:pt x="423910" y="515022"/>
                        </a:cubicBezTo>
                        <a:close/>
                        <a:moveTo>
                          <a:pt x="372694" y="415666"/>
                        </a:moveTo>
                        <a:cubicBezTo>
                          <a:pt x="373799" y="416247"/>
                          <a:pt x="374885" y="416867"/>
                          <a:pt x="376057" y="417352"/>
                        </a:cubicBezTo>
                        <a:lnTo>
                          <a:pt x="382724" y="420086"/>
                        </a:lnTo>
                        <a:cubicBezTo>
                          <a:pt x="352112" y="433197"/>
                          <a:pt x="319043" y="439586"/>
                          <a:pt x="285750" y="438822"/>
                        </a:cubicBezTo>
                        <a:cubicBezTo>
                          <a:pt x="252446" y="439588"/>
                          <a:pt x="219366" y="433193"/>
                          <a:pt x="188747" y="420067"/>
                        </a:cubicBezTo>
                        <a:lnTo>
                          <a:pt x="195415" y="417352"/>
                        </a:lnTo>
                        <a:lnTo>
                          <a:pt x="199606" y="415371"/>
                        </a:lnTo>
                        <a:cubicBezTo>
                          <a:pt x="211657" y="408641"/>
                          <a:pt x="219110" y="395904"/>
                          <a:pt x="219075" y="382100"/>
                        </a:cubicBezTo>
                        <a:lnTo>
                          <a:pt x="219075" y="365032"/>
                        </a:lnTo>
                        <a:cubicBezTo>
                          <a:pt x="260779" y="387192"/>
                          <a:pt x="310767" y="387192"/>
                          <a:pt x="352473" y="365032"/>
                        </a:cubicBezTo>
                        <a:lnTo>
                          <a:pt x="352473" y="382062"/>
                        </a:lnTo>
                        <a:cubicBezTo>
                          <a:pt x="352692" y="396081"/>
                          <a:pt x="360410" y="408907"/>
                          <a:pt x="372694" y="415666"/>
                        </a:cubicBezTo>
                        <a:close/>
                        <a:moveTo>
                          <a:pt x="285750" y="362622"/>
                        </a:moveTo>
                        <a:cubicBezTo>
                          <a:pt x="217394" y="362548"/>
                          <a:pt x="161998" y="307153"/>
                          <a:pt x="161925" y="238797"/>
                        </a:cubicBezTo>
                        <a:lnTo>
                          <a:pt x="161925" y="200354"/>
                        </a:lnTo>
                        <a:cubicBezTo>
                          <a:pt x="203265" y="196924"/>
                          <a:pt x="243830" y="187151"/>
                          <a:pt x="282197" y="171379"/>
                        </a:cubicBezTo>
                        <a:lnTo>
                          <a:pt x="292027" y="166464"/>
                        </a:lnTo>
                        <a:cubicBezTo>
                          <a:pt x="318355" y="155026"/>
                          <a:pt x="342565" y="139228"/>
                          <a:pt x="363636" y="119734"/>
                        </a:cubicBezTo>
                        <a:cubicBezTo>
                          <a:pt x="365265" y="130936"/>
                          <a:pt x="371256" y="168759"/>
                          <a:pt x="380209" y="184780"/>
                        </a:cubicBezTo>
                        <a:cubicBezTo>
                          <a:pt x="386572" y="196395"/>
                          <a:pt x="395866" y="206142"/>
                          <a:pt x="407165" y="213051"/>
                        </a:cubicBezTo>
                        <a:lnTo>
                          <a:pt x="409594" y="214708"/>
                        </a:lnTo>
                        <a:lnTo>
                          <a:pt x="409594" y="238797"/>
                        </a:lnTo>
                        <a:cubicBezTo>
                          <a:pt x="409515" y="307159"/>
                          <a:pt x="354112" y="362553"/>
                          <a:pt x="285750" y="362622"/>
                        </a:cubicBezTo>
                        <a:close/>
                        <a:moveTo>
                          <a:pt x="142875" y="191172"/>
                        </a:moveTo>
                        <a:lnTo>
                          <a:pt x="142875" y="238797"/>
                        </a:lnTo>
                        <a:cubicBezTo>
                          <a:pt x="142916" y="283653"/>
                          <a:pt x="164062" y="325874"/>
                          <a:pt x="199958" y="352773"/>
                        </a:cubicBezTo>
                        <a:lnTo>
                          <a:pt x="199958" y="382100"/>
                        </a:lnTo>
                        <a:cubicBezTo>
                          <a:pt x="199950" y="389576"/>
                          <a:pt x="195543" y="396346"/>
                          <a:pt x="188709" y="399379"/>
                        </a:cubicBezTo>
                        <a:cubicBezTo>
                          <a:pt x="162887" y="411152"/>
                          <a:pt x="125006" y="397359"/>
                          <a:pt x="107356" y="389520"/>
                        </a:cubicBezTo>
                        <a:cubicBezTo>
                          <a:pt x="116630" y="376422"/>
                          <a:pt x="122719" y="361342"/>
                          <a:pt x="125139" y="345477"/>
                        </a:cubicBezTo>
                        <a:cubicBezTo>
                          <a:pt x="127282" y="319109"/>
                          <a:pt x="126924" y="292597"/>
                          <a:pt x="124073" y="266295"/>
                        </a:cubicBezTo>
                        <a:cubicBezTo>
                          <a:pt x="122168" y="237958"/>
                          <a:pt x="120091" y="205850"/>
                          <a:pt x="120091" y="169474"/>
                        </a:cubicBezTo>
                        <a:cubicBezTo>
                          <a:pt x="120091" y="101608"/>
                          <a:pt x="134379" y="64699"/>
                          <a:pt x="168964" y="42334"/>
                        </a:cubicBezTo>
                        <a:cubicBezTo>
                          <a:pt x="209204" y="19120"/>
                          <a:pt x="257052" y="12947"/>
                          <a:pt x="301866" y="25189"/>
                        </a:cubicBezTo>
                        <a:cubicBezTo>
                          <a:pt x="354454" y="41572"/>
                          <a:pt x="370989" y="70852"/>
                          <a:pt x="371113" y="71080"/>
                        </a:cubicBezTo>
                        <a:cubicBezTo>
                          <a:pt x="373117" y="74870"/>
                          <a:pt x="377405" y="76855"/>
                          <a:pt x="381591" y="75929"/>
                        </a:cubicBezTo>
                        <a:cubicBezTo>
                          <a:pt x="393973" y="73147"/>
                          <a:pt x="414852" y="71166"/>
                          <a:pt x="422548" y="75567"/>
                        </a:cubicBezTo>
                        <a:cubicBezTo>
                          <a:pt x="443208" y="87263"/>
                          <a:pt x="456009" y="103627"/>
                          <a:pt x="456009" y="148976"/>
                        </a:cubicBezTo>
                        <a:cubicBezTo>
                          <a:pt x="454182" y="183983"/>
                          <a:pt x="449370" y="218771"/>
                          <a:pt x="441627" y="252960"/>
                        </a:cubicBezTo>
                        <a:cubicBezTo>
                          <a:pt x="435915" y="276257"/>
                          <a:pt x="432630" y="300082"/>
                          <a:pt x="431825" y="324055"/>
                        </a:cubicBezTo>
                        <a:cubicBezTo>
                          <a:pt x="435066" y="347354"/>
                          <a:pt x="445241" y="369139"/>
                          <a:pt x="461029" y="386577"/>
                        </a:cubicBezTo>
                        <a:cubicBezTo>
                          <a:pt x="443617" y="395578"/>
                          <a:pt x="407403" y="410942"/>
                          <a:pt x="382248" y="399150"/>
                        </a:cubicBezTo>
                        <a:cubicBezTo>
                          <a:pt x="375668" y="396022"/>
                          <a:pt x="371475" y="389386"/>
                          <a:pt x="371475" y="382100"/>
                        </a:cubicBezTo>
                        <a:lnTo>
                          <a:pt x="371475" y="352840"/>
                        </a:lnTo>
                        <a:cubicBezTo>
                          <a:pt x="407414" y="325940"/>
                          <a:pt x="428588" y="283687"/>
                          <a:pt x="428625" y="238797"/>
                        </a:cubicBezTo>
                        <a:lnTo>
                          <a:pt x="428520" y="210222"/>
                        </a:lnTo>
                        <a:cubicBezTo>
                          <a:pt x="428553" y="207869"/>
                          <a:pt x="427703" y="205589"/>
                          <a:pt x="426139" y="203830"/>
                        </a:cubicBezTo>
                        <a:cubicBezTo>
                          <a:pt x="423609" y="201267"/>
                          <a:pt x="420771" y="199028"/>
                          <a:pt x="417690" y="197163"/>
                        </a:cubicBezTo>
                        <a:cubicBezTo>
                          <a:pt x="408925" y="191910"/>
                          <a:pt x="401722" y="184413"/>
                          <a:pt x="396821" y="175446"/>
                        </a:cubicBezTo>
                        <a:cubicBezTo>
                          <a:pt x="389512" y="156630"/>
                          <a:pt x="384690" y="136941"/>
                          <a:pt x="382476" y="116877"/>
                        </a:cubicBezTo>
                        <a:cubicBezTo>
                          <a:pt x="380907" y="106654"/>
                          <a:pt x="371347" y="99640"/>
                          <a:pt x="361125" y="101210"/>
                        </a:cubicBezTo>
                        <a:cubicBezTo>
                          <a:pt x="357368" y="101787"/>
                          <a:pt x="353875" y="103494"/>
                          <a:pt x="351111" y="106104"/>
                        </a:cubicBezTo>
                        <a:cubicBezTo>
                          <a:pt x="331038" y="124052"/>
                          <a:pt x="308222" y="138673"/>
                          <a:pt x="283531" y="149414"/>
                        </a:cubicBezTo>
                        <a:lnTo>
                          <a:pt x="274006" y="154177"/>
                        </a:lnTo>
                        <a:cubicBezTo>
                          <a:pt x="235332" y="170197"/>
                          <a:pt x="194204" y="179487"/>
                          <a:pt x="152400" y="181647"/>
                        </a:cubicBezTo>
                        <a:cubicBezTo>
                          <a:pt x="147139" y="181647"/>
                          <a:pt x="142875" y="185911"/>
                          <a:pt x="142875" y="191172"/>
                        </a:cubicBezTo>
                        <a:close/>
                        <a:moveTo>
                          <a:pt x="414338" y="432811"/>
                        </a:moveTo>
                        <a:lnTo>
                          <a:pt x="414338" y="496686"/>
                        </a:lnTo>
                        <a:cubicBezTo>
                          <a:pt x="414338" y="496905"/>
                          <a:pt x="414452" y="497077"/>
                          <a:pt x="414461" y="497286"/>
                        </a:cubicBezTo>
                        <a:cubicBezTo>
                          <a:pt x="394070" y="502481"/>
                          <a:pt x="381752" y="523222"/>
                          <a:pt x="386946" y="543613"/>
                        </a:cubicBezTo>
                        <a:cubicBezTo>
                          <a:pt x="392141" y="564003"/>
                          <a:pt x="412882" y="576323"/>
                          <a:pt x="433273" y="571128"/>
                        </a:cubicBezTo>
                        <a:cubicBezTo>
                          <a:pt x="453664" y="565933"/>
                          <a:pt x="465983" y="545191"/>
                          <a:pt x="460788" y="524801"/>
                        </a:cubicBezTo>
                        <a:cubicBezTo>
                          <a:pt x="457345" y="511284"/>
                          <a:pt x="446790" y="500729"/>
                          <a:pt x="433273" y="497286"/>
                        </a:cubicBezTo>
                        <a:cubicBezTo>
                          <a:pt x="433273" y="497077"/>
                          <a:pt x="433388" y="496896"/>
                          <a:pt x="433388" y="496686"/>
                        </a:cubicBezTo>
                        <a:lnTo>
                          <a:pt x="433388" y="440355"/>
                        </a:lnTo>
                        <a:cubicBezTo>
                          <a:pt x="467213" y="453184"/>
                          <a:pt x="498846" y="471178"/>
                          <a:pt x="527161" y="493695"/>
                        </a:cubicBezTo>
                        <a:cubicBezTo>
                          <a:pt x="542410" y="505889"/>
                          <a:pt x="551633" y="524089"/>
                          <a:pt x="552450" y="543597"/>
                        </a:cubicBezTo>
                        <a:lnTo>
                          <a:pt x="552450" y="695768"/>
                        </a:lnTo>
                        <a:cubicBezTo>
                          <a:pt x="471488" y="747575"/>
                          <a:pt x="108756" y="747346"/>
                          <a:pt x="19050" y="695454"/>
                        </a:cubicBezTo>
                        <a:lnTo>
                          <a:pt x="19050" y="543797"/>
                        </a:lnTo>
                        <a:cubicBezTo>
                          <a:pt x="19802" y="524235"/>
                          <a:pt x="28999" y="505962"/>
                          <a:pt x="44263" y="493705"/>
                        </a:cubicBezTo>
                        <a:cubicBezTo>
                          <a:pt x="72602" y="471183"/>
                          <a:pt x="104262" y="453189"/>
                          <a:pt x="138113" y="440365"/>
                        </a:cubicBezTo>
                        <a:lnTo>
                          <a:pt x="138113" y="496219"/>
                        </a:lnTo>
                        <a:cubicBezTo>
                          <a:pt x="103256" y="498716"/>
                          <a:pt x="76241" y="527700"/>
                          <a:pt x="76200" y="562647"/>
                        </a:cubicBezTo>
                        <a:lnTo>
                          <a:pt x="76200" y="634084"/>
                        </a:lnTo>
                        <a:cubicBezTo>
                          <a:pt x="76230" y="647346"/>
                          <a:pt x="85381" y="658844"/>
                          <a:pt x="98298" y="661850"/>
                        </a:cubicBezTo>
                        <a:cubicBezTo>
                          <a:pt x="103108" y="668105"/>
                          <a:pt x="112079" y="669275"/>
                          <a:pt x="118334" y="664465"/>
                        </a:cubicBezTo>
                        <a:cubicBezTo>
                          <a:pt x="124589" y="659655"/>
                          <a:pt x="125760" y="650684"/>
                          <a:pt x="120949" y="644429"/>
                        </a:cubicBezTo>
                        <a:cubicBezTo>
                          <a:pt x="116139" y="638175"/>
                          <a:pt x="107169" y="637004"/>
                          <a:pt x="100914" y="641814"/>
                        </a:cubicBezTo>
                        <a:cubicBezTo>
                          <a:pt x="100700" y="641978"/>
                          <a:pt x="100493" y="642148"/>
                          <a:pt x="100289" y="642323"/>
                        </a:cubicBezTo>
                        <a:cubicBezTo>
                          <a:pt x="97224" y="640711"/>
                          <a:pt x="95289" y="637548"/>
                          <a:pt x="95250" y="634084"/>
                        </a:cubicBezTo>
                        <a:lnTo>
                          <a:pt x="95250" y="562647"/>
                        </a:lnTo>
                        <a:cubicBezTo>
                          <a:pt x="95281" y="536357"/>
                          <a:pt x="116585" y="515053"/>
                          <a:pt x="142875" y="515022"/>
                        </a:cubicBezTo>
                        <a:lnTo>
                          <a:pt x="152400" y="515022"/>
                        </a:lnTo>
                        <a:cubicBezTo>
                          <a:pt x="178690" y="515053"/>
                          <a:pt x="199994" y="536357"/>
                          <a:pt x="200025" y="562647"/>
                        </a:cubicBezTo>
                        <a:lnTo>
                          <a:pt x="200025" y="634084"/>
                        </a:lnTo>
                        <a:cubicBezTo>
                          <a:pt x="199990" y="637546"/>
                          <a:pt x="198059" y="640710"/>
                          <a:pt x="194996" y="642323"/>
                        </a:cubicBezTo>
                        <a:cubicBezTo>
                          <a:pt x="189022" y="637167"/>
                          <a:pt x="180001" y="637831"/>
                          <a:pt x="174845" y="643804"/>
                        </a:cubicBezTo>
                        <a:cubicBezTo>
                          <a:pt x="169689" y="649779"/>
                          <a:pt x="170353" y="658801"/>
                          <a:pt x="176326" y="663956"/>
                        </a:cubicBezTo>
                        <a:cubicBezTo>
                          <a:pt x="182300" y="669111"/>
                          <a:pt x="191322" y="668449"/>
                          <a:pt x="196477" y="662474"/>
                        </a:cubicBezTo>
                        <a:cubicBezTo>
                          <a:pt x="196653" y="662271"/>
                          <a:pt x="196823" y="662063"/>
                          <a:pt x="196987" y="661850"/>
                        </a:cubicBezTo>
                        <a:cubicBezTo>
                          <a:pt x="209900" y="658840"/>
                          <a:pt x="219045" y="647343"/>
                          <a:pt x="219075" y="634084"/>
                        </a:cubicBezTo>
                        <a:lnTo>
                          <a:pt x="219075" y="562647"/>
                        </a:lnTo>
                        <a:cubicBezTo>
                          <a:pt x="219040" y="527698"/>
                          <a:pt x="192023" y="498706"/>
                          <a:pt x="157163" y="496210"/>
                        </a:cubicBezTo>
                        <a:lnTo>
                          <a:pt x="157163" y="432773"/>
                        </a:lnTo>
                        <a:lnTo>
                          <a:pt x="166383" y="429297"/>
                        </a:lnTo>
                        <a:cubicBezTo>
                          <a:pt x="192176" y="447004"/>
                          <a:pt x="237173" y="457872"/>
                          <a:pt x="285750" y="457872"/>
                        </a:cubicBezTo>
                        <a:cubicBezTo>
                          <a:pt x="334328" y="457872"/>
                          <a:pt x="379314" y="447004"/>
                          <a:pt x="405108" y="4292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5490237A-4027-5592-9BB2-BE46FA4FEC09}"/>
                      </a:ext>
                    </a:extLst>
                  </p:cNvPr>
                  <p:cNvSpPr/>
                  <p:nvPr/>
                </p:nvSpPr>
                <p:spPr>
                  <a:xfrm>
                    <a:off x="1644168" y="4134116"/>
                    <a:ext cx="19050" cy="19050"/>
                  </a:xfrm>
                  <a:custGeom>
                    <a:avLst/>
                    <a:gdLst>
                      <a:gd name="connsiteX0" fmla="*/ 19050 w 19050"/>
                      <a:gd name="connsiteY0" fmla="*/ 9525 h 19050"/>
                      <a:gd name="connsiteX1" fmla="*/ 9525 w 19050"/>
                      <a:gd name="connsiteY1" fmla="*/ 19050 h 19050"/>
                      <a:gd name="connsiteX2" fmla="*/ 0 w 19050"/>
                      <a:gd name="connsiteY2" fmla="*/ 9525 h 19050"/>
                      <a:gd name="connsiteX3" fmla="*/ 9525 w 19050"/>
                      <a:gd name="connsiteY3" fmla="*/ 0 h 19050"/>
                      <a:gd name="connsiteX4" fmla="*/ 19050 w 19050"/>
                      <a:gd name="connsiteY4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19050">
                        <a:moveTo>
                          <a:pt x="19050" y="9525"/>
                        </a:moveTo>
                        <a:cubicBezTo>
                          <a:pt x="19050" y="14786"/>
                          <a:pt x="14786" y="19050"/>
                          <a:pt x="9525" y="19050"/>
                        </a:cubicBezTo>
                        <a:cubicBezTo>
                          <a:pt x="4265" y="19050"/>
                          <a:pt x="0" y="14786"/>
                          <a:pt x="0" y="9525"/>
                        </a:cubicBezTo>
                        <a:cubicBezTo>
                          <a:pt x="0" y="4264"/>
                          <a:pt x="4265" y="0"/>
                          <a:pt x="9525" y="0"/>
                        </a:cubicBezTo>
                        <a:cubicBezTo>
                          <a:pt x="14786" y="0"/>
                          <a:pt x="19050" y="4264"/>
                          <a:pt x="19050" y="95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Content Placeholder 4" descr="Doctor male outline">
                  <a:extLst>
                    <a:ext uri="{FF2B5EF4-FFF2-40B4-BE49-F238E27FC236}">
                      <a16:creationId xmlns:a16="http://schemas.microsoft.com/office/drawing/2014/main" id="{68F53A18-444B-671E-FFC3-8C080F974C35}"/>
                    </a:ext>
                  </a:extLst>
                </p:cNvPr>
                <p:cNvGrpSpPr/>
                <p:nvPr/>
              </p:nvGrpSpPr>
              <p:grpSpPr>
                <a:xfrm>
                  <a:off x="3767437" y="2759128"/>
                  <a:ext cx="404339" cy="508749"/>
                  <a:chOff x="1677458" y="3290771"/>
                  <a:chExt cx="590550" cy="743044"/>
                </a:xfrm>
                <a:solidFill>
                  <a:srgbClr val="000000"/>
                </a:solidFill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1E0D8C95-6CE8-702A-90D8-91E213B4F789}"/>
                      </a:ext>
                    </a:extLst>
                  </p:cNvPr>
                  <p:cNvSpPr/>
                  <p:nvPr/>
                </p:nvSpPr>
                <p:spPr>
                  <a:xfrm>
                    <a:off x="1677458" y="3290771"/>
                    <a:ext cx="590550" cy="743044"/>
                  </a:xfrm>
                  <a:custGeom>
                    <a:avLst/>
                    <a:gdLst>
                      <a:gd name="connsiteX0" fmla="*/ 558432 w 590550"/>
                      <a:gd name="connsiteY0" fmla="*/ 468896 h 743044"/>
                      <a:gd name="connsiteX1" fmla="*/ 439741 w 590550"/>
                      <a:gd name="connsiteY1" fmla="*/ 407612 h 743044"/>
                      <a:gd name="connsiteX2" fmla="*/ 392821 w 590550"/>
                      <a:gd name="connsiteY2" fmla="*/ 388362 h 743044"/>
                      <a:gd name="connsiteX3" fmla="*/ 381000 w 590550"/>
                      <a:gd name="connsiteY3" fmla="*/ 370731 h 743044"/>
                      <a:gd name="connsiteX4" fmla="*/ 381000 w 590550"/>
                      <a:gd name="connsiteY4" fmla="*/ 342661 h 743044"/>
                      <a:gd name="connsiteX5" fmla="*/ 438150 w 590550"/>
                      <a:gd name="connsiteY5" fmla="*/ 228619 h 743044"/>
                      <a:gd name="connsiteX6" fmla="*/ 438150 w 590550"/>
                      <a:gd name="connsiteY6" fmla="*/ 222342 h 743044"/>
                      <a:gd name="connsiteX7" fmla="*/ 459105 w 590550"/>
                      <a:gd name="connsiteY7" fmla="*/ 195519 h 743044"/>
                      <a:gd name="connsiteX8" fmla="*/ 469678 w 590550"/>
                      <a:gd name="connsiteY8" fmla="*/ 157848 h 743044"/>
                      <a:gd name="connsiteX9" fmla="*/ 372923 w 590550"/>
                      <a:gd name="connsiteY9" fmla="*/ 17440 h 743044"/>
                      <a:gd name="connsiteX10" fmla="*/ 350510 w 590550"/>
                      <a:gd name="connsiteY10" fmla="*/ 19345 h 743044"/>
                      <a:gd name="connsiteX11" fmla="*/ 349329 w 590550"/>
                      <a:gd name="connsiteY11" fmla="*/ 20173 h 743044"/>
                      <a:gd name="connsiteX12" fmla="*/ 345062 w 590550"/>
                      <a:gd name="connsiteY12" fmla="*/ 14344 h 743044"/>
                      <a:gd name="connsiteX13" fmla="*/ 326403 w 590550"/>
                      <a:gd name="connsiteY13" fmla="*/ 2562 h 743044"/>
                      <a:gd name="connsiteX14" fmla="*/ 127159 w 590550"/>
                      <a:gd name="connsiteY14" fmla="*/ 140988 h 743044"/>
                      <a:gd name="connsiteX15" fmla="*/ 126787 w 590550"/>
                      <a:gd name="connsiteY15" fmla="*/ 142894 h 743044"/>
                      <a:gd name="connsiteX16" fmla="*/ 102422 w 590550"/>
                      <a:gd name="connsiteY16" fmla="*/ 202806 h 743044"/>
                      <a:gd name="connsiteX17" fmla="*/ 105060 w 590550"/>
                      <a:gd name="connsiteY17" fmla="*/ 216016 h 743044"/>
                      <a:gd name="connsiteX18" fmla="*/ 110347 w 590550"/>
                      <a:gd name="connsiteY18" fmla="*/ 217617 h 743044"/>
                      <a:gd name="connsiteX19" fmla="*/ 152400 w 590550"/>
                      <a:gd name="connsiteY19" fmla="*/ 217617 h 743044"/>
                      <a:gd name="connsiteX20" fmla="*/ 152400 w 590550"/>
                      <a:gd name="connsiteY20" fmla="*/ 228619 h 743044"/>
                      <a:gd name="connsiteX21" fmla="*/ 209483 w 590550"/>
                      <a:gd name="connsiteY21" fmla="*/ 342595 h 743044"/>
                      <a:gd name="connsiteX22" fmla="*/ 209483 w 590550"/>
                      <a:gd name="connsiteY22" fmla="*/ 370731 h 743044"/>
                      <a:gd name="connsiteX23" fmla="*/ 197663 w 590550"/>
                      <a:gd name="connsiteY23" fmla="*/ 388362 h 743044"/>
                      <a:gd name="connsiteX24" fmla="*/ 150409 w 590550"/>
                      <a:gd name="connsiteY24" fmla="*/ 407746 h 743044"/>
                      <a:gd name="connsiteX25" fmla="*/ 32242 w 590550"/>
                      <a:gd name="connsiteY25" fmla="*/ 468772 h 743044"/>
                      <a:gd name="connsiteX26" fmla="*/ 0 w 590550"/>
                      <a:gd name="connsiteY26" fmla="*/ 533419 h 743044"/>
                      <a:gd name="connsiteX27" fmla="*/ 0 w 590550"/>
                      <a:gd name="connsiteY27" fmla="*/ 695667 h 743044"/>
                      <a:gd name="connsiteX28" fmla="*/ 4239 w 590550"/>
                      <a:gd name="connsiteY28" fmla="*/ 698525 h 743044"/>
                      <a:gd name="connsiteX29" fmla="*/ 298304 w 590550"/>
                      <a:gd name="connsiteY29" fmla="*/ 743045 h 743044"/>
                      <a:gd name="connsiteX30" fmla="*/ 586654 w 590550"/>
                      <a:gd name="connsiteY30" fmla="*/ 698220 h 743044"/>
                      <a:gd name="connsiteX31" fmla="*/ 590550 w 590550"/>
                      <a:gd name="connsiteY31" fmla="*/ 695344 h 743044"/>
                      <a:gd name="connsiteX32" fmla="*/ 590550 w 590550"/>
                      <a:gd name="connsiteY32" fmla="*/ 533218 h 743044"/>
                      <a:gd name="connsiteX33" fmla="*/ 558432 w 590550"/>
                      <a:gd name="connsiteY33" fmla="*/ 468896 h 743044"/>
                      <a:gd name="connsiteX34" fmla="*/ 433435 w 590550"/>
                      <a:gd name="connsiteY34" fmla="*/ 504844 h 743044"/>
                      <a:gd name="connsiteX35" fmla="*/ 452485 w 590550"/>
                      <a:gd name="connsiteY35" fmla="*/ 523894 h 743044"/>
                      <a:gd name="connsiteX36" fmla="*/ 433435 w 590550"/>
                      <a:gd name="connsiteY36" fmla="*/ 542944 h 743044"/>
                      <a:gd name="connsiteX37" fmla="*/ 414385 w 590550"/>
                      <a:gd name="connsiteY37" fmla="*/ 523894 h 743044"/>
                      <a:gd name="connsiteX38" fmla="*/ 433435 w 590550"/>
                      <a:gd name="connsiteY38" fmla="*/ 504844 h 743044"/>
                      <a:gd name="connsiteX39" fmla="*/ 145513 w 590550"/>
                      <a:gd name="connsiteY39" fmla="*/ 146427 h 743044"/>
                      <a:gd name="connsiteX40" fmla="*/ 145875 w 590550"/>
                      <a:gd name="connsiteY40" fmla="*/ 144522 h 743044"/>
                      <a:gd name="connsiteX41" fmla="*/ 323155 w 590550"/>
                      <a:gd name="connsiteY41" fmla="*/ 21307 h 743044"/>
                      <a:gd name="connsiteX42" fmla="*/ 329689 w 590550"/>
                      <a:gd name="connsiteY42" fmla="*/ 25565 h 743044"/>
                      <a:gd name="connsiteX43" fmla="*/ 339442 w 590550"/>
                      <a:gd name="connsiteY43" fmla="*/ 38900 h 743044"/>
                      <a:gd name="connsiteX44" fmla="*/ 352568 w 590550"/>
                      <a:gd name="connsiteY44" fmla="*/ 41100 h 743044"/>
                      <a:gd name="connsiteX45" fmla="*/ 361388 w 590550"/>
                      <a:gd name="connsiteY45" fmla="*/ 34956 h 743044"/>
                      <a:gd name="connsiteX46" fmla="*/ 361388 w 590550"/>
                      <a:gd name="connsiteY46" fmla="*/ 34956 h 743044"/>
                      <a:gd name="connsiteX47" fmla="*/ 364569 w 590550"/>
                      <a:gd name="connsiteY47" fmla="*/ 34566 h 743044"/>
                      <a:gd name="connsiteX48" fmla="*/ 450675 w 590550"/>
                      <a:gd name="connsiteY48" fmla="*/ 159515 h 743044"/>
                      <a:gd name="connsiteX49" fmla="*/ 444008 w 590550"/>
                      <a:gd name="connsiteY49" fmla="*/ 183899 h 743044"/>
                      <a:gd name="connsiteX50" fmla="*/ 437207 w 590550"/>
                      <a:gd name="connsiteY50" fmla="*/ 192614 h 743044"/>
                      <a:gd name="connsiteX51" fmla="*/ 420510 w 590550"/>
                      <a:gd name="connsiteY51" fmla="*/ 157181 h 743044"/>
                      <a:gd name="connsiteX52" fmla="*/ 388125 w 590550"/>
                      <a:gd name="connsiteY52" fmla="*/ 120034 h 743044"/>
                      <a:gd name="connsiteX53" fmla="*/ 378543 w 590550"/>
                      <a:gd name="connsiteY53" fmla="*/ 117081 h 743044"/>
                      <a:gd name="connsiteX54" fmla="*/ 338109 w 590550"/>
                      <a:gd name="connsiteY54" fmla="*/ 150218 h 743044"/>
                      <a:gd name="connsiteX55" fmla="*/ 247621 w 590550"/>
                      <a:gd name="connsiteY55" fmla="*/ 198548 h 743044"/>
                      <a:gd name="connsiteX56" fmla="*/ 127168 w 590550"/>
                      <a:gd name="connsiteY56" fmla="*/ 198548 h 743044"/>
                      <a:gd name="connsiteX57" fmla="*/ 145513 w 590550"/>
                      <a:gd name="connsiteY57" fmla="*/ 146427 h 743044"/>
                      <a:gd name="connsiteX58" fmla="*/ 171450 w 590550"/>
                      <a:gd name="connsiteY58" fmla="*/ 228619 h 743044"/>
                      <a:gd name="connsiteX59" fmla="*/ 171450 w 590550"/>
                      <a:gd name="connsiteY59" fmla="*/ 217636 h 743044"/>
                      <a:gd name="connsiteX60" fmla="*/ 247650 w 590550"/>
                      <a:gd name="connsiteY60" fmla="*/ 217636 h 743044"/>
                      <a:gd name="connsiteX61" fmla="*/ 353044 w 590550"/>
                      <a:gd name="connsiteY61" fmla="*/ 162144 h 743044"/>
                      <a:gd name="connsiteX62" fmla="*/ 378143 w 590550"/>
                      <a:gd name="connsiteY62" fmla="*/ 137531 h 743044"/>
                      <a:gd name="connsiteX63" fmla="*/ 406184 w 590550"/>
                      <a:gd name="connsiteY63" fmla="*/ 169697 h 743044"/>
                      <a:gd name="connsiteX64" fmla="*/ 419100 w 590550"/>
                      <a:gd name="connsiteY64" fmla="*/ 204225 h 743044"/>
                      <a:gd name="connsiteX65" fmla="*/ 419100 w 590550"/>
                      <a:gd name="connsiteY65" fmla="*/ 228619 h 743044"/>
                      <a:gd name="connsiteX66" fmla="*/ 295275 w 590550"/>
                      <a:gd name="connsiteY66" fmla="*/ 352444 h 743044"/>
                      <a:gd name="connsiteX67" fmla="*/ 171450 w 590550"/>
                      <a:gd name="connsiteY67" fmla="*/ 228619 h 743044"/>
                      <a:gd name="connsiteX68" fmla="*/ 204902 w 590550"/>
                      <a:gd name="connsiteY68" fmla="*/ 405984 h 743044"/>
                      <a:gd name="connsiteX69" fmla="*/ 228600 w 590550"/>
                      <a:gd name="connsiteY69" fmla="*/ 370731 h 743044"/>
                      <a:gd name="connsiteX70" fmla="*/ 228600 w 590550"/>
                      <a:gd name="connsiteY70" fmla="*/ 354853 h 743044"/>
                      <a:gd name="connsiteX71" fmla="*/ 361998 w 590550"/>
                      <a:gd name="connsiteY71" fmla="*/ 354853 h 743044"/>
                      <a:gd name="connsiteX72" fmla="*/ 361998 w 590550"/>
                      <a:gd name="connsiteY72" fmla="*/ 370731 h 743044"/>
                      <a:gd name="connsiteX73" fmla="*/ 385629 w 590550"/>
                      <a:gd name="connsiteY73" fmla="*/ 405974 h 743044"/>
                      <a:gd name="connsiteX74" fmla="*/ 393592 w 590550"/>
                      <a:gd name="connsiteY74" fmla="*/ 409241 h 743044"/>
                      <a:gd name="connsiteX75" fmla="*/ 295275 w 590550"/>
                      <a:gd name="connsiteY75" fmla="*/ 428644 h 743044"/>
                      <a:gd name="connsiteX76" fmla="*/ 196958 w 590550"/>
                      <a:gd name="connsiteY76" fmla="*/ 409241 h 743044"/>
                      <a:gd name="connsiteX77" fmla="*/ 571500 w 590550"/>
                      <a:gd name="connsiteY77" fmla="*/ 685580 h 743044"/>
                      <a:gd name="connsiteX78" fmla="*/ 19050 w 590550"/>
                      <a:gd name="connsiteY78" fmla="*/ 685266 h 743044"/>
                      <a:gd name="connsiteX79" fmla="*/ 19050 w 590550"/>
                      <a:gd name="connsiteY79" fmla="*/ 533619 h 743044"/>
                      <a:gd name="connsiteX80" fmla="*/ 44129 w 590550"/>
                      <a:gd name="connsiteY80" fmla="*/ 483641 h 743044"/>
                      <a:gd name="connsiteX81" fmla="*/ 147638 w 590550"/>
                      <a:gd name="connsiteY81" fmla="*/ 429034 h 743044"/>
                      <a:gd name="connsiteX82" fmla="*/ 147638 w 590550"/>
                      <a:gd name="connsiteY82" fmla="*/ 486003 h 743044"/>
                      <a:gd name="connsiteX83" fmla="*/ 85725 w 590550"/>
                      <a:gd name="connsiteY83" fmla="*/ 552469 h 743044"/>
                      <a:gd name="connsiteX84" fmla="*/ 85725 w 590550"/>
                      <a:gd name="connsiteY84" fmla="*/ 623906 h 743044"/>
                      <a:gd name="connsiteX85" fmla="*/ 107823 w 590550"/>
                      <a:gd name="connsiteY85" fmla="*/ 651671 h 743044"/>
                      <a:gd name="connsiteX86" fmla="*/ 127859 w 590550"/>
                      <a:gd name="connsiteY86" fmla="*/ 654287 h 743044"/>
                      <a:gd name="connsiteX87" fmla="*/ 130474 w 590550"/>
                      <a:gd name="connsiteY87" fmla="*/ 634251 h 743044"/>
                      <a:gd name="connsiteX88" fmla="*/ 110439 w 590550"/>
                      <a:gd name="connsiteY88" fmla="*/ 631636 h 743044"/>
                      <a:gd name="connsiteX89" fmla="*/ 109814 w 590550"/>
                      <a:gd name="connsiteY89" fmla="*/ 632145 h 743044"/>
                      <a:gd name="connsiteX90" fmla="*/ 104775 w 590550"/>
                      <a:gd name="connsiteY90" fmla="*/ 623906 h 743044"/>
                      <a:gd name="connsiteX91" fmla="*/ 104775 w 590550"/>
                      <a:gd name="connsiteY91" fmla="*/ 552469 h 743044"/>
                      <a:gd name="connsiteX92" fmla="*/ 152400 w 590550"/>
                      <a:gd name="connsiteY92" fmla="*/ 504844 h 743044"/>
                      <a:gd name="connsiteX93" fmla="*/ 161925 w 590550"/>
                      <a:gd name="connsiteY93" fmla="*/ 504844 h 743044"/>
                      <a:gd name="connsiteX94" fmla="*/ 209550 w 590550"/>
                      <a:gd name="connsiteY94" fmla="*/ 552469 h 743044"/>
                      <a:gd name="connsiteX95" fmla="*/ 209550 w 590550"/>
                      <a:gd name="connsiteY95" fmla="*/ 623906 h 743044"/>
                      <a:gd name="connsiteX96" fmla="*/ 204521 w 590550"/>
                      <a:gd name="connsiteY96" fmla="*/ 632145 h 743044"/>
                      <a:gd name="connsiteX97" fmla="*/ 184370 w 590550"/>
                      <a:gd name="connsiteY97" fmla="*/ 633626 h 743044"/>
                      <a:gd name="connsiteX98" fmla="*/ 185851 w 590550"/>
                      <a:gd name="connsiteY98" fmla="*/ 653777 h 743044"/>
                      <a:gd name="connsiteX99" fmla="*/ 206002 w 590550"/>
                      <a:gd name="connsiteY99" fmla="*/ 652296 h 743044"/>
                      <a:gd name="connsiteX100" fmla="*/ 206512 w 590550"/>
                      <a:gd name="connsiteY100" fmla="*/ 651671 h 743044"/>
                      <a:gd name="connsiteX101" fmla="*/ 228600 w 590550"/>
                      <a:gd name="connsiteY101" fmla="*/ 623906 h 743044"/>
                      <a:gd name="connsiteX102" fmla="*/ 228600 w 590550"/>
                      <a:gd name="connsiteY102" fmla="*/ 552469 h 743044"/>
                      <a:gd name="connsiteX103" fmla="*/ 166688 w 590550"/>
                      <a:gd name="connsiteY103" fmla="*/ 486032 h 743044"/>
                      <a:gd name="connsiteX104" fmla="*/ 166688 w 590550"/>
                      <a:gd name="connsiteY104" fmla="*/ 422214 h 743044"/>
                      <a:gd name="connsiteX105" fmla="*/ 175765 w 590550"/>
                      <a:gd name="connsiteY105" fmla="*/ 419042 h 743044"/>
                      <a:gd name="connsiteX106" fmla="*/ 295275 w 590550"/>
                      <a:gd name="connsiteY106" fmla="*/ 447694 h 743044"/>
                      <a:gd name="connsiteX107" fmla="*/ 414719 w 590550"/>
                      <a:gd name="connsiteY107" fmla="*/ 419023 h 743044"/>
                      <a:gd name="connsiteX108" fmla="*/ 423891 w 590550"/>
                      <a:gd name="connsiteY108" fmla="*/ 422224 h 743044"/>
                      <a:gd name="connsiteX109" fmla="*/ 423891 w 590550"/>
                      <a:gd name="connsiteY109" fmla="*/ 486508 h 743044"/>
                      <a:gd name="connsiteX110" fmla="*/ 424015 w 590550"/>
                      <a:gd name="connsiteY110" fmla="*/ 487108 h 743044"/>
                      <a:gd name="connsiteX111" fmla="*/ 396500 w 590550"/>
                      <a:gd name="connsiteY111" fmla="*/ 533435 h 743044"/>
                      <a:gd name="connsiteX112" fmla="*/ 442827 w 590550"/>
                      <a:gd name="connsiteY112" fmla="*/ 560950 h 743044"/>
                      <a:gd name="connsiteX113" fmla="*/ 470342 w 590550"/>
                      <a:gd name="connsiteY113" fmla="*/ 514623 h 743044"/>
                      <a:gd name="connsiteX114" fmla="*/ 442827 w 590550"/>
                      <a:gd name="connsiteY114" fmla="*/ 487108 h 743044"/>
                      <a:gd name="connsiteX115" fmla="*/ 442941 w 590550"/>
                      <a:gd name="connsiteY115" fmla="*/ 486508 h 743044"/>
                      <a:gd name="connsiteX116" fmla="*/ 442941 w 590550"/>
                      <a:gd name="connsiteY116" fmla="*/ 429072 h 743044"/>
                      <a:gd name="connsiteX117" fmla="*/ 546516 w 590550"/>
                      <a:gd name="connsiteY117" fmla="*/ 483765 h 743044"/>
                      <a:gd name="connsiteX118" fmla="*/ 571500 w 590550"/>
                      <a:gd name="connsiteY118" fmla="*/ 533419 h 743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</a:cxnLst>
                    <a:rect l="l" t="t" r="r" b="b"/>
                    <a:pathLst>
                      <a:path w="590550" h="743044">
                        <a:moveTo>
                          <a:pt x="558432" y="468896"/>
                        </a:moveTo>
                        <a:cubicBezTo>
                          <a:pt x="523875" y="440645"/>
                          <a:pt x="482917" y="423033"/>
                          <a:pt x="439741" y="407612"/>
                        </a:cubicBezTo>
                        <a:lnTo>
                          <a:pt x="392821" y="388362"/>
                        </a:lnTo>
                        <a:cubicBezTo>
                          <a:pt x="385658" y="385441"/>
                          <a:pt x="380982" y="378468"/>
                          <a:pt x="381000" y="370731"/>
                        </a:cubicBezTo>
                        <a:lnTo>
                          <a:pt x="381000" y="342661"/>
                        </a:lnTo>
                        <a:cubicBezTo>
                          <a:pt x="416939" y="315762"/>
                          <a:pt x="438113" y="273509"/>
                          <a:pt x="438150" y="228619"/>
                        </a:cubicBezTo>
                        <a:lnTo>
                          <a:pt x="438150" y="222342"/>
                        </a:lnTo>
                        <a:lnTo>
                          <a:pt x="459105" y="195519"/>
                        </a:lnTo>
                        <a:cubicBezTo>
                          <a:pt x="467398" y="184817"/>
                          <a:pt x="471190" y="171303"/>
                          <a:pt x="469678" y="157848"/>
                        </a:cubicBezTo>
                        <a:cubicBezTo>
                          <a:pt x="464169" y="97356"/>
                          <a:pt x="427489" y="44126"/>
                          <a:pt x="372923" y="17440"/>
                        </a:cubicBezTo>
                        <a:cubicBezTo>
                          <a:pt x="365657" y="13978"/>
                          <a:pt x="357088" y="14706"/>
                          <a:pt x="350510" y="19345"/>
                        </a:cubicBezTo>
                        <a:lnTo>
                          <a:pt x="349329" y="20173"/>
                        </a:lnTo>
                        <a:lnTo>
                          <a:pt x="345062" y="14344"/>
                        </a:lnTo>
                        <a:cubicBezTo>
                          <a:pt x="340612" y="8139"/>
                          <a:pt x="333919" y="3912"/>
                          <a:pt x="326403" y="2562"/>
                        </a:cubicBezTo>
                        <a:cubicBezTo>
                          <a:pt x="233303" y="-13566"/>
                          <a:pt x="144527" y="48113"/>
                          <a:pt x="127159" y="140988"/>
                        </a:cubicBezTo>
                        <a:lnTo>
                          <a:pt x="126787" y="142894"/>
                        </a:lnTo>
                        <a:cubicBezTo>
                          <a:pt x="122811" y="164310"/>
                          <a:pt x="114521" y="184693"/>
                          <a:pt x="102422" y="202806"/>
                        </a:cubicBezTo>
                        <a:cubicBezTo>
                          <a:pt x="99503" y="207182"/>
                          <a:pt x="100683" y="213096"/>
                          <a:pt x="105060" y="216016"/>
                        </a:cubicBezTo>
                        <a:cubicBezTo>
                          <a:pt x="106625" y="217060"/>
                          <a:pt x="108465" y="217617"/>
                          <a:pt x="110347" y="217617"/>
                        </a:cubicBezTo>
                        <a:lnTo>
                          <a:pt x="152400" y="217617"/>
                        </a:lnTo>
                        <a:lnTo>
                          <a:pt x="152400" y="228619"/>
                        </a:lnTo>
                        <a:cubicBezTo>
                          <a:pt x="152441" y="273475"/>
                          <a:pt x="173587" y="315696"/>
                          <a:pt x="209483" y="342595"/>
                        </a:cubicBezTo>
                        <a:lnTo>
                          <a:pt x="209483" y="370731"/>
                        </a:lnTo>
                        <a:cubicBezTo>
                          <a:pt x="209501" y="378468"/>
                          <a:pt x="204826" y="385441"/>
                          <a:pt x="197663" y="388362"/>
                        </a:cubicBezTo>
                        <a:lnTo>
                          <a:pt x="150409" y="407746"/>
                        </a:lnTo>
                        <a:cubicBezTo>
                          <a:pt x="107404" y="423138"/>
                          <a:pt x="66589" y="440712"/>
                          <a:pt x="32242" y="468772"/>
                        </a:cubicBezTo>
                        <a:cubicBezTo>
                          <a:pt x="12290" y="484351"/>
                          <a:pt x="442" y="508109"/>
                          <a:pt x="0" y="533419"/>
                        </a:cubicBezTo>
                        <a:lnTo>
                          <a:pt x="0" y="695667"/>
                        </a:lnTo>
                        <a:lnTo>
                          <a:pt x="4239" y="698525"/>
                        </a:lnTo>
                        <a:cubicBezTo>
                          <a:pt x="48778" y="728224"/>
                          <a:pt x="174050" y="743045"/>
                          <a:pt x="298304" y="743045"/>
                        </a:cubicBezTo>
                        <a:cubicBezTo>
                          <a:pt x="423081" y="743045"/>
                          <a:pt x="546840" y="728091"/>
                          <a:pt x="586654" y="698220"/>
                        </a:cubicBezTo>
                        <a:lnTo>
                          <a:pt x="590550" y="695344"/>
                        </a:lnTo>
                        <a:lnTo>
                          <a:pt x="590550" y="533218"/>
                        </a:lnTo>
                        <a:cubicBezTo>
                          <a:pt x="590066" y="508037"/>
                          <a:pt x="578269" y="484413"/>
                          <a:pt x="558432" y="468896"/>
                        </a:cubicBezTo>
                        <a:close/>
                        <a:moveTo>
                          <a:pt x="433435" y="504844"/>
                        </a:moveTo>
                        <a:cubicBezTo>
                          <a:pt x="443956" y="504844"/>
                          <a:pt x="452485" y="513372"/>
                          <a:pt x="452485" y="523894"/>
                        </a:cubicBezTo>
                        <a:cubicBezTo>
                          <a:pt x="452485" y="534415"/>
                          <a:pt x="443956" y="542944"/>
                          <a:pt x="433435" y="542944"/>
                        </a:cubicBezTo>
                        <a:cubicBezTo>
                          <a:pt x="422914" y="542944"/>
                          <a:pt x="414385" y="534415"/>
                          <a:pt x="414385" y="523894"/>
                        </a:cubicBezTo>
                        <a:cubicBezTo>
                          <a:pt x="414385" y="513372"/>
                          <a:pt x="422914" y="504844"/>
                          <a:pt x="433435" y="504844"/>
                        </a:cubicBezTo>
                        <a:close/>
                        <a:moveTo>
                          <a:pt x="145513" y="146427"/>
                        </a:moveTo>
                        <a:lnTo>
                          <a:pt x="145875" y="144522"/>
                        </a:lnTo>
                        <a:cubicBezTo>
                          <a:pt x="161291" y="61856"/>
                          <a:pt x="240300" y="6942"/>
                          <a:pt x="323155" y="21307"/>
                        </a:cubicBezTo>
                        <a:cubicBezTo>
                          <a:pt x="325798" y="21837"/>
                          <a:pt x="328136" y="23361"/>
                          <a:pt x="329689" y="25565"/>
                        </a:cubicBezTo>
                        <a:lnTo>
                          <a:pt x="339442" y="38900"/>
                        </a:lnTo>
                        <a:cubicBezTo>
                          <a:pt x="342494" y="43074"/>
                          <a:pt x="348321" y="44052"/>
                          <a:pt x="352568" y="41100"/>
                        </a:cubicBezTo>
                        <a:lnTo>
                          <a:pt x="361388" y="34956"/>
                        </a:lnTo>
                        <a:lnTo>
                          <a:pt x="361388" y="34956"/>
                        </a:lnTo>
                        <a:cubicBezTo>
                          <a:pt x="362309" y="34285"/>
                          <a:pt x="363513" y="34137"/>
                          <a:pt x="364569" y="34566"/>
                        </a:cubicBezTo>
                        <a:cubicBezTo>
                          <a:pt x="413120" y="58322"/>
                          <a:pt x="445760" y="105687"/>
                          <a:pt x="450675" y="159515"/>
                        </a:cubicBezTo>
                        <a:cubicBezTo>
                          <a:pt x="451773" y="168205"/>
                          <a:pt x="449374" y="176976"/>
                          <a:pt x="444008" y="183899"/>
                        </a:cubicBezTo>
                        <a:lnTo>
                          <a:pt x="437207" y="192614"/>
                        </a:lnTo>
                        <a:cubicBezTo>
                          <a:pt x="435040" y="179481"/>
                          <a:pt x="429258" y="167212"/>
                          <a:pt x="420510" y="157181"/>
                        </a:cubicBezTo>
                        <a:lnTo>
                          <a:pt x="388125" y="120034"/>
                        </a:lnTo>
                        <a:cubicBezTo>
                          <a:pt x="385739" y="117327"/>
                          <a:pt x="382037" y="116186"/>
                          <a:pt x="378543" y="117081"/>
                        </a:cubicBezTo>
                        <a:cubicBezTo>
                          <a:pt x="360921" y="121662"/>
                          <a:pt x="349844" y="135531"/>
                          <a:pt x="338109" y="150218"/>
                        </a:cubicBezTo>
                        <a:cubicBezTo>
                          <a:pt x="320011" y="172869"/>
                          <a:pt x="299504" y="198548"/>
                          <a:pt x="247621" y="198548"/>
                        </a:cubicBezTo>
                        <a:lnTo>
                          <a:pt x="127168" y="198548"/>
                        </a:lnTo>
                        <a:cubicBezTo>
                          <a:pt x="135932" y="182224"/>
                          <a:pt x="142121" y="164643"/>
                          <a:pt x="145513" y="146427"/>
                        </a:cubicBezTo>
                        <a:close/>
                        <a:moveTo>
                          <a:pt x="171450" y="228619"/>
                        </a:moveTo>
                        <a:lnTo>
                          <a:pt x="171450" y="217636"/>
                        </a:lnTo>
                        <a:lnTo>
                          <a:pt x="247650" y="217636"/>
                        </a:lnTo>
                        <a:cubicBezTo>
                          <a:pt x="308724" y="217636"/>
                          <a:pt x="334328" y="185565"/>
                          <a:pt x="353044" y="162144"/>
                        </a:cubicBezTo>
                        <a:cubicBezTo>
                          <a:pt x="359617" y="152292"/>
                          <a:pt x="368164" y="143911"/>
                          <a:pt x="378143" y="137531"/>
                        </a:cubicBezTo>
                        <a:lnTo>
                          <a:pt x="406184" y="169697"/>
                        </a:lnTo>
                        <a:cubicBezTo>
                          <a:pt x="414509" y="179274"/>
                          <a:pt x="419096" y="191535"/>
                          <a:pt x="419100" y="204225"/>
                        </a:cubicBezTo>
                        <a:lnTo>
                          <a:pt x="419100" y="228619"/>
                        </a:lnTo>
                        <a:cubicBezTo>
                          <a:pt x="419100" y="297005"/>
                          <a:pt x="363662" y="352444"/>
                          <a:pt x="295275" y="352444"/>
                        </a:cubicBezTo>
                        <a:cubicBezTo>
                          <a:pt x="226888" y="352444"/>
                          <a:pt x="171450" y="297005"/>
                          <a:pt x="171450" y="228619"/>
                        </a:cubicBezTo>
                        <a:close/>
                        <a:moveTo>
                          <a:pt x="204902" y="405984"/>
                        </a:moveTo>
                        <a:cubicBezTo>
                          <a:pt x="219247" y="400160"/>
                          <a:pt x="228623" y="386213"/>
                          <a:pt x="228600" y="370731"/>
                        </a:cubicBezTo>
                        <a:lnTo>
                          <a:pt x="228600" y="354853"/>
                        </a:lnTo>
                        <a:cubicBezTo>
                          <a:pt x="270304" y="377014"/>
                          <a:pt x="320292" y="377014"/>
                          <a:pt x="361998" y="354853"/>
                        </a:cubicBezTo>
                        <a:lnTo>
                          <a:pt x="361998" y="370731"/>
                        </a:lnTo>
                        <a:cubicBezTo>
                          <a:pt x="361970" y="386193"/>
                          <a:pt x="371315" y="400129"/>
                          <a:pt x="385629" y="405974"/>
                        </a:cubicBezTo>
                        <a:lnTo>
                          <a:pt x="393592" y="409241"/>
                        </a:lnTo>
                        <a:cubicBezTo>
                          <a:pt x="362643" y="422853"/>
                          <a:pt x="329074" y="429478"/>
                          <a:pt x="295275" y="428644"/>
                        </a:cubicBezTo>
                        <a:cubicBezTo>
                          <a:pt x="261476" y="429476"/>
                          <a:pt x="227908" y="422851"/>
                          <a:pt x="196958" y="409241"/>
                        </a:cubicBezTo>
                        <a:close/>
                        <a:moveTo>
                          <a:pt x="571500" y="685580"/>
                        </a:moveTo>
                        <a:cubicBezTo>
                          <a:pt x="489861" y="737492"/>
                          <a:pt x="109414" y="737254"/>
                          <a:pt x="19050" y="685266"/>
                        </a:cubicBezTo>
                        <a:lnTo>
                          <a:pt x="19050" y="533619"/>
                        </a:lnTo>
                        <a:cubicBezTo>
                          <a:pt x="19433" y="514027"/>
                          <a:pt x="28650" y="495658"/>
                          <a:pt x="44129" y="483641"/>
                        </a:cubicBezTo>
                        <a:cubicBezTo>
                          <a:pt x="75365" y="459824"/>
                          <a:pt x="110345" y="441370"/>
                          <a:pt x="147638" y="429034"/>
                        </a:cubicBezTo>
                        <a:lnTo>
                          <a:pt x="147638" y="486003"/>
                        </a:lnTo>
                        <a:cubicBezTo>
                          <a:pt x="112766" y="488501"/>
                          <a:pt x="85746" y="517508"/>
                          <a:pt x="85725" y="552469"/>
                        </a:cubicBezTo>
                        <a:lnTo>
                          <a:pt x="85725" y="623906"/>
                        </a:lnTo>
                        <a:cubicBezTo>
                          <a:pt x="85755" y="637168"/>
                          <a:pt x="94906" y="648665"/>
                          <a:pt x="107823" y="651671"/>
                        </a:cubicBezTo>
                        <a:cubicBezTo>
                          <a:pt x="112633" y="657926"/>
                          <a:pt x="121604" y="659097"/>
                          <a:pt x="127859" y="654287"/>
                        </a:cubicBezTo>
                        <a:cubicBezTo>
                          <a:pt x="134114" y="649477"/>
                          <a:pt x="135285" y="640506"/>
                          <a:pt x="130474" y="634251"/>
                        </a:cubicBezTo>
                        <a:cubicBezTo>
                          <a:pt x="125664" y="627997"/>
                          <a:pt x="116694" y="626825"/>
                          <a:pt x="110439" y="631636"/>
                        </a:cubicBezTo>
                        <a:cubicBezTo>
                          <a:pt x="110225" y="631799"/>
                          <a:pt x="110018" y="631970"/>
                          <a:pt x="109814" y="632145"/>
                        </a:cubicBezTo>
                        <a:cubicBezTo>
                          <a:pt x="106749" y="630533"/>
                          <a:pt x="104814" y="627369"/>
                          <a:pt x="104775" y="623906"/>
                        </a:cubicBezTo>
                        <a:lnTo>
                          <a:pt x="104775" y="552469"/>
                        </a:lnTo>
                        <a:cubicBezTo>
                          <a:pt x="104806" y="526179"/>
                          <a:pt x="126110" y="504875"/>
                          <a:pt x="152400" y="504844"/>
                        </a:cubicBezTo>
                        <a:lnTo>
                          <a:pt x="161925" y="504844"/>
                        </a:lnTo>
                        <a:cubicBezTo>
                          <a:pt x="188215" y="504875"/>
                          <a:pt x="209519" y="526179"/>
                          <a:pt x="209550" y="552469"/>
                        </a:cubicBezTo>
                        <a:lnTo>
                          <a:pt x="209550" y="623906"/>
                        </a:lnTo>
                        <a:cubicBezTo>
                          <a:pt x="209515" y="627367"/>
                          <a:pt x="207584" y="630532"/>
                          <a:pt x="204521" y="632145"/>
                        </a:cubicBezTo>
                        <a:cubicBezTo>
                          <a:pt x="198547" y="626989"/>
                          <a:pt x="189526" y="627653"/>
                          <a:pt x="184370" y="633626"/>
                        </a:cubicBezTo>
                        <a:cubicBezTo>
                          <a:pt x="179214" y="639600"/>
                          <a:pt x="179878" y="648622"/>
                          <a:pt x="185851" y="653777"/>
                        </a:cubicBezTo>
                        <a:cubicBezTo>
                          <a:pt x="191825" y="658933"/>
                          <a:pt x="200847" y="658270"/>
                          <a:pt x="206002" y="652296"/>
                        </a:cubicBezTo>
                        <a:cubicBezTo>
                          <a:pt x="206178" y="652092"/>
                          <a:pt x="206348" y="651885"/>
                          <a:pt x="206512" y="651671"/>
                        </a:cubicBezTo>
                        <a:cubicBezTo>
                          <a:pt x="219425" y="648661"/>
                          <a:pt x="228570" y="637165"/>
                          <a:pt x="228600" y="623906"/>
                        </a:cubicBezTo>
                        <a:lnTo>
                          <a:pt x="228600" y="552469"/>
                        </a:lnTo>
                        <a:cubicBezTo>
                          <a:pt x="228565" y="517519"/>
                          <a:pt x="201548" y="488528"/>
                          <a:pt x="166688" y="486032"/>
                        </a:cubicBezTo>
                        <a:lnTo>
                          <a:pt x="166688" y="422214"/>
                        </a:lnTo>
                        <a:cubicBezTo>
                          <a:pt x="169716" y="421157"/>
                          <a:pt x="172726" y="420090"/>
                          <a:pt x="175765" y="419042"/>
                        </a:cubicBezTo>
                        <a:cubicBezTo>
                          <a:pt x="201578" y="436797"/>
                          <a:pt x="246612" y="447694"/>
                          <a:pt x="295275" y="447694"/>
                        </a:cubicBezTo>
                        <a:cubicBezTo>
                          <a:pt x="343938" y="447694"/>
                          <a:pt x="388953" y="436797"/>
                          <a:pt x="414719" y="419023"/>
                        </a:cubicBezTo>
                        <a:cubicBezTo>
                          <a:pt x="417795" y="420081"/>
                          <a:pt x="420834" y="421157"/>
                          <a:pt x="423891" y="422224"/>
                        </a:cubicBezTo>
                        <a:lnTo>
                          <a:pt x="423891" y="486508"/>
                        </a:lnTo>
                        <a:cubicBezTo>
                          <a:pt x="423891" y="486727"/>
                          <a:pt x="424005" y="486898"/>
                          <a:pt x="424015" y="487108"/>
                        </a:cubicBezTo>
                        <a:cubicBezTo>
                          <a:pt x="403624" y="492303"/>
                          <a:pt x="391305" y="513044"/>
                          <a:pt x="396500" y="533435"/>
                        </a:cubicBezTo>
                        <a:cubicBezTo>
                          <a:pt x="401695" y="553825"/>
                          <a:pt x="422436" y="566145"/>
                          <a:pt x="442827" y="560950"/>
                        </a:cubicBezTo>
                        <a:cubicBezTo>
                          <a:pt x="463218" y="555755"/>
                          <a:pt x="475537" y="535013"/>
                          <a:pt x="470342" y="514623"/>
                        </a:cubicBezTo>
                        <a:cubicBezTo>
                          <a:pt x="466898" y="501106"/>
                          <a:pt x="456344" y="490551"/>
                          <a:pt x="442827" y="487108"/>
                        </a:cubicBezTo>
                        <a:cubicBezTo>
                          <a:pt x="442827" y="486898"/>
                          <a:pt x="442941" y="486717"/>
                          <a:pt x="442941" y="486508"/>
                        </a:cubicBezTo>
                        <a:lnTo>
                          <a:pt x="442941" y="429072"/>
                        </a:lnTo>
                        <a:cubicBezTo>
                          <a:pt x="480260" y="441433"/>
                          <a:pt x="515263" y="459916"/>
                          <a:pt x="546516" y="483765"/>
                        </a:cubicBezTo>
                        <a:cubicBezTo>
                          <a:pt x="561891" y="495713"/>
                          <a:pt x="571068" y="513951"/>
                          <a:pt x="571500" y="53341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5C17620-6EB7-9BAA-7C13-4F8DFEDE5B64}"/>
                      </a:ext>
                    </a:extLst>
                  </p:cNvPr>
                  <p:cNvSpPr/>
                  <p:nvPr/>
                </p:nvSpPr>
                <p:spPr>
                  <a:xfrm>
                    <a:off x="2101368" y="3805140"/>
                    <a:ext cx="19050" cy="19050"/>
                  </a:xfrm>
                  <a:custGeom>
                    <a:avLst/>
                    <a:gdLst>
                      <a:gd name="connsiteX0" fmla="*/ 19050 w 19050"/>
                      <a:gd name="connsiteY0" fmla="*/ 9525 h 19050"/>
                      <a:gd name="connsiteX1" fmla="*/ 9525 w 19050"/>
                      <a:gd name="connsiteY1" fmla="*/ 19050 h 19050"/>
                      <a:gd name="connsiteX2" fmla="*/ 0 w 19050"/>
                      <a:gd name="connsiteY2" fmla="*/ 9525 h 19050"/>
                      <a:gd name="connsiteX3" fmla="*/ 9525 w 19050"/>
                      <a:gd name="connsiteY3" fmla="*/ 0 h 19050"/>
                      <a:gd name="connsiteX4" fmla="*/ 19050 w 19050"/>
                      <a:gd name="connsiteY4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19050">
                        <a:moveTo>
                          <a:pt x="19050" y="9525"/>
                        </a:moveTo>
                        <a:cubicBezTo>
                          <a:pt x="19050" y="14786"/>
                          <a:pt x="14786" y="19050"/>
                          <a:pt x="9525" y="19050"/>
                        </a:cubicBezTo>
                        <a:cubicBezTo>
                          <a:pt x="4265" y="19050"/>
                          <a:pt x="0" y="14786"/>
                          <a:pt x="0" y="9525"/>
                        </a:cubicBezTo>
                        <a:cubicBezTo>
                          <a:pt x="0" y="4264"/>
                          <a:pt x="4265" y="0"/>
                          <a:pt x="9525" y="0"/>
                        </a:cubicBezTo>
                        <a:cubicBezTo>
                          <a:pt x="14786" y="0"/>
                          <a:pt x="19050" y="4264"/>
                          <a:pt x="19050" y="95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1D18ACA-F9AC-98AC-79C4-98D482264CE3}"/>
                  </a:ext>
                </a:extLst>
              </p:cNvPr>
              <p:cNvGrpSpPr/>
              <p:nvPr/>
            </p:nvGrpSpPr>
            <p:grpSpPr>
              <a:xfrm>
                <a:off x="3424253" y="3444521"/>
                <a:ext cx="726108" cy="849968"/>
                <a:chOff x="3360952" y="2234738"/>
                <a:chExt cx="820639" cy="1033139"/>
              </a:xfrm>
            </p:grpSpPr>
            <p:grpSp>
              <p:nvGrpSpPr>
                <p:cNvPr id="56" name="Content Placeholder 4" descr="Doctor male outline">
                  <a:extLst>
                    <a:ext uri="{FF2B5EF4-FFF2-40B4-BE49-F238E27FC236}">
                      <a16:creationId xmlns:a16="http://schemas.microsoft.com/office/drawing/2014/main" id="{A7BB2D86-A63C-7AFC-A508-AF3DFECC4C0E}"/>
                    </a:ext>
                  </a:extLst>
                </p:cNvPr>
                <p:cNvGrpSpPr/>
                <p:nvPr/>
              </p:nvGrpSpPr>
              <p:grpSpPr>
                <a:xfrm>
                  <a:off x="3360952" y="2234738"/>
                  <a:ext cx="404339" cy="508749"/>
                  <a:chOff x="1761433" y="2540859"/>
                  <a:chExt cx="590550" cy="743044"/>
                </a:xfrm>
                <a:solidFill>
                  <a:srgbClr val="000000"/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F2E7EAC4-69C2-8628-8E32-BE58C8C2A23A}"/>
                      </a:ext>
                    </a:extLst>
                  </p:cNvPr>
                  <p:cNvSpPr/>
                  <p:nvPr/>
                </p:nvSpPr>
                <p:spPr>
                  <a:xfrm>
                    <a:off x="1761433" y="2540859"/>
                    <a:ext cx="590550" cy="743044"/>
                  </a:xfrm>
                  <a:custGeom>
                    <a:avLst/>
                    <a:gdLst>
                      <a:gd name="connsiteX0" fmla="*/ 558432 w 590550"/>
                      <a:gd name="connsiteY0" fmla="*/ 468896 h 743044"/>
                      <a:gd name="connsiteX1" fmla="*/ 439741 w 590550"/>
                      <a:gd name="connsiteY1" fmla="*/ 407612 h 743044"/>
                      <a:gd name="connsiteX2" fmla="*/ 392821 w 590550"/>
                      <a:gd name="connsiteY2" fmla="*/ 388362 h 743044"/>
                      <a:gd name="connsiteX3" fmla="*/ 381000 w 590550"/>
                      <a:gd name="connsiteY3" fmla="*/ 370731 h 743044"/>
                      <a:gd name="connsiteX4" fmla="*/ 381000 w 590550"/>
                      <a:gd name="connsiteY4" fmla="*/ 342661 h 743044"/>
                      <a:gd name="connsiteX5" fmla="*/ 438150 w 590550"/>
                      <a:gd name="connsiteY5" fmla="*/ 228619 h 743044"/>
                      <a:gd name="connsiteX6" fmla="*/ 438150 w 590550"/>
                      <a:gd name="connsiteY6" fmla="*/ 222342 h 743044"/>
                      <a:gd name="connsiteX7" fmla="*/ 459105 w 590550"/>
                      <a:gd name="connsiteY7" fmla="*/ 195519 h 743044"/>
                      <a:gd name="connsiteX8" fmla="*/ 469678 w 590550"/>
                      <a:gd name="connsiteY8" fmla="*/ 157848 h 743044"/>
                      <a:gd name="connsiteX9" fmla="*/ 372923 w 590550"/>
                      <a:gd name="connsiteY9" fmla="*/ 17440 h 743044"/>
                      <a:gd name="connsiteX10" fmla="*/ 350510 w 590550"/>
                      <a:gd name="connsiteY10" fmla="*/ 19345 h 743044"/>
                      <a:gd name="connsiteX11" fmla="*/ 349329 w 590550"/>
                      <a:gd name="connsiteY11" fmla="*/ 20173 h 743044"/>
                      <a:gd name="connsiteX12" fmla="*/ 345062 w 590550"/>
                      <a:gd name="connsiteY12" fmla="*/ 14344 h 743044"/>
                      <a:gd name="connsiteX13" fmla="*/ 326403 w 590550"/>
                      <a:gd name="connsiteY13" fmla="*/ 2562 h 743044"/>
                      <a:gd name="connsiteX14" fmla="*/ 127159 w 590550"/>
                      <a:gd name="connsiteY14" fmla="*/ 140988 h 743044"/>
                      <a:gd name="connsiteX15" fmla="*/ 126787 w 590550"/>
                      <a:gd name="connsiteY15" fmla="*/ 142894 h 743044"/>
                      <a:gd name="connsiteX16" fmla="*/ 102422 w 590550"/>
                      <a:gd name="connsiteY16" fmla="*/ 202806 h 743044"/>
                      <a:gd name="connsiteX17" fmla="*/ 105060 w 590550"/>
                      <a:gd name="connsiteY17" fmla="*/ 216016 h 743044"/>
                      <a:gd name="connsiteX18" fmla="*/ 110347 w 590550"/>
                      <a:gd name="connsiteY18" fmla="*/ 217617 h 743044"/>
                      <a:gd name="connsiteX19" fmla="*/ 152400 w 590550"/>
                      <a:gd name="connsiteY19" fmla="*/ 217617 h 743044"/>
                      <a:gd name="connsiteX20" fmla="*/ 152400 w 590550"/>
                      <a:gd name="connsiteY20" fmla="*/ 228619 h 743044"/>
                      <a:gd name="connsiteX21" fmla="*/ 209483 w 590550"/>
                      <a:gd name="connsiteY21" fmla="*/ 342595 h 743044"/>
                      <a:gd name="connsiteX22" fmla="*/ 209483 w 590550"/>
                      <a:gd name="connsiteY22" fmla="*/ 370731 h 743044"/>
                      <a:gd name="connsiteX23" fmla="*/ 197663 w 590550"/>
                      <a:gd name="connsiteY23" fmla="*/ 388362 h 743044"/>
                      <a:gd name="connsiteX24" fmla="*/ 150409 w 590550"/>
                      <a:gd name="connsiteY24" fmla="*/ 407746 h 743044"/>
                      <a:gd name="connsiteX25" fmla="*/ 32242 w 590550"/>
                      <a:gd name="connsiteY25" fmla="*/ 468772 h 743044"/>
                      <a:gd name="connsiteX26" fmla="*/ 0 w 590550"/>
                      <a:gd name="connsiteY26" fmla="*/ 533419 h 743044"/>
                      <a:gd name="connsiteX27" fmla="*/ 0 w 590550"/>
                      <a:gd name="connsiteY27" fmla="*/ 695667 h 743044"/>
                      <a:gd name="connsiteX28" fmla="*/ 4239 w 590550"/>
                      <a:gd name="connsiteY28" fmla="*/ 698525 h 743044"/>
                      <a:gd name="connsiteX29" fmla="*/ 298304 w 590550"/>
                      <a:gd name="connsiteY29" fmla="*/ 743045 h 743044"/>
                      <a:gd name="connsiteX30" fmla="*/ 586654 w 590550"/>
                      <a:gd name="connsiteY30" fmla="*/ 698220 h 743044"/>
                      <a:gd name="connsiteX31" fmla="*/ 590550 w 590550"/>
                      <a:gd name="connsiteY31" fmla="*/ 695344 h 743044"/>
                      <a:gd name="connsiteX32" fmla="*/ 590550 w 590550"/>
                      <a:gd name="connsiteY32" fmla="*/ 533218 h 743044"/>
                      <a:gd name="connsiteX33" fmla="*/ 558432 w 590550"/>
                      <a:gd name="connsiteY33" fmla="*/ 468896 h 743044"/>
                      <a:gd name="connsiteX34" fmla="*/ 433435 w 590550"/>
                      <a:gd name="connsiteY34" fmla="*/ 504844 h 743044"/>
                      <a:gd name="connsiteX35" fmla="*/ 452485 w 590550"/>
                      <a:gd name="connsiteY35" fmla="*/ 523894 h 743044"/>
                      <a:gd name="connsiteX36" fmla="*/ 433435 w 590550"/>
                      <a:gd name="connsiteY36" fmla="*/ 542944 h 743044"/>
                      <a:gd name="connsiteX37" fmla="*/ 414385 w 590550"/>
                      <a:gd name="connsiteY37" fmla="*/ 523894 h 743044"/>
                      <a:gd name="connsiteX38" fmla="*/ 433435 w 590550"/>
                      <a:gd name="connsiteY38" fmla="*/ 504844 h 743044"/>
                      <a:gd name="connsiteX39" fmla="*/ 145513 w 590550"/>
                      <a:gd name="connsiteY39" fmla="*/ 146427 h 743044"/>
                      <a:gd name="connsiteX40" fmla="*/ 145875 w 590550"/>
                      <a:gd name="connsiteY40" fmla="*/ 144522 h 743044"/>
                      <a:gd name="connsiteX41" fmla="*/ 323155 w 590550"/>
                      <a:gd name="connsiteY41" fmla="*/ 21307 h 743044"/>
                      <a:gd name="connsiteX42" fmla="*/ 329689 w 590550"/>
                      <a:gd name="connsiteY42" fmla="*/ 25565 h 743044"/>
                      <a:gd name="connsiteX43" fmla="*/ 339442 w 590550"/>
                      <a:gd name="connsiteY43" fmla="*/ 38900 h 743044"/>
                      <a:gd name="connsiteX44" fmla="*/ 352568 w 590550"/>
                      <a:gd name="connsiteY44" fmla="*/ 41100 h 743044"/>
                      <a:gd name="connsiteX45" fmla="*/ 361388 w 590550"/>
                      <a:gd name="connsiteY45" fmla="*/ 34956 h 743044"/>
                      <a:gd name="connsiteX46" fmla="*/ 361388 w 590550"/>
                      <a:gd name="connsiteY46" fmla="*/ 34956 h 743044"/>
                      <a:gd name="connsiteX47" fmla="*/ 364569 w 590550"/>
                      <a:gd name="connsiteY47" fmla="*/ 34566 h 743044"/>
                      <a:gd name="connsiteX48" fmla="*/ 450675 w 590550"/>
                      <a:gd name="connsiteY48" fmla="*/ 159515 h 743044"/>
                      <a:gd name="connsiteX49" fmla="*/ 444008 w 590550"/>
                      <a:gd name="connsiteY49" fmla="*/ 183899 h 743044"/>
                      <a:gd name="connsiteX50" fmla="*/ 437207 w 590550"/>
                      <a:gd name="connsiteY50" fmla="*/ 192614 h 743044"/>
                      <a:gd name="connsiteX51" fmla="*/ 420510 w 590550"/>
                      <a:gd name="connsiteY51" fmla="*/ 157181 h 743044"/>
                      <a:gd name="connsiteX52" fmla="*/ 388125 w 590550"/>
                      <a:gd name="connsiteY52" fmla="*/ 120034 h 743044"/>
                      <a:gd name="connsiteX53" fmla="*/ 378543 w 590550"/>
                      <a:gd name="connsiteY53" fmla="*/ 117081 h 743044"/>
                      <a:gd name="connsiteX54" fmla="*/ 338109 w 590550"/>
                      <a:gd name="connsiteY54" fmla="*/ 150218 h 743044"/>
                      <a:gd name="connsiteX55" fmla="*/ 247621 w 590550"/>
                      <a:gd name="connsiteY55" fmla="*/ 198548 h 743044"/>
                      <a:gd name="connsiteX56" fmla="*/ 127168 w 590550"/>
                      <a:gd name="connsiteY56" fmla="*/ 198548 h 743044"/>
                      <a:gd name="connsiteX57" fmla="*/ 145513 w 590550"/>
                      <a:gd name="connsiteY57" fmla="*/ 146427 h 743044"/>
                      <a:gd name="connsiteX58" fmla="*/ 171450 w 590550"/>
                      <a:gd name="connsiteY58" fmla="*/ 228619 h 743044"/>
                      <a:gd name="connsiteX59" fmla="*/ 171450 w 590550"/>
                      <a:gd name="connsiteY59" fmla="*/ 217636 h 743044"/>
                      <a:gd name="connsiteX60" fmla="*/ 247650 w 590550"/>
                      <a:gd name="connsiteY60" fmla="*/ 217636 h 743044"/>
                      <a:gd name="connsiteX61" fmla="*/ 353044 w 590550"/>
                      <a:gd name="connsiteY61" fmla="*/ 162144 h 743044"/>
                      <a:gd name="connsiteX62" fmla="*/ 378143 w 590550"/>
                      <a:gd name="connsiteY62" fmla="*/ 137531 h 743044"/>
                      <a:gd name="connsiteX63" fmla="*/ 406184 w 590550"/>
                      <a:gd name="connsiteY63" fmla="*/ 169697 h 743044"/>
                      <a:gd name="connsiteX64" fmla="*/ 419100 w 590550"/>
                      <a:gd name="connsiteY64" fmla="*/ 204225 h 743044"/>
                      <a:gd name="connsiteX65" fmla="*/ 419100 w 590550"/>
                      <a:gd name="connsiteY65" fmla="*/ 228619 h 743044"/>
                      <a:gd name="connsiteX66" fmla="*/ 295275 w 590550"/>
                      <a:gd name="connsiteY66" fmla="*/ 352444 h 743044"/>
                      <a:gd name="connsiteX67" fmla="*/ 171450 w 590550"/>
                      <a:gd name="connsiteY67" fmla="*/ 228619 h 743044"/>
                      <a:gd name="connsiteX68" fmla="*/ 204902 w 590550"/>
                      <a:gd name="connsiteY68" fmla="*/ 405984 h 743044"/>
                      <a:gd name="connsiteX69" fmla="*/ 228600 w 590550"/>
                      <a:gd name="connsiteY69" fmla="*/ 370731 h 743044"/>
                      <a:gd name="connsiteX70" fmla="*/ 228600 w 590550"/>
                      <a:gd name="connsiteY70" fmla="*/ 354853 h 743044"/>
                      <a:gd name="connsiteX71" fmla="*/ 361998 w 590550"/>
                      <a:gd name="connsiteY71" fmla="*/ 354853 h 743044"/>
                      <a:gd name="connsiteX72" fmla="*/ 361998 w 590550"/>
                      <a:gd name="connsiteY72" fmla="*/ 370731 h 743044"/>
                      <a:gd name="connsiteX73" fmla="*/ 385629 w 590550"/>
                      <a:gd name="connsiteY73" fmla="*/ 405974 h 743044"/>
                      <a:gd name="connsiteX74" fmla="*/ 393592 w 590550"/>
                      <a:gd name="connsiteY74" fmla="*/ 409241 h 743044"/>
                      <a:gd name="connsiteX75" fmla="*/ 295275 w 590550"/>
                      <a:gd name="connsiteY75" fmla="*/ 428644 h 743044"/>
                      <a:gd name="connsiteX76" fmla="*/ 196958 w 590550"/>
                      <a:gd name="connsiteY76" fmla="*/ 409241 h 743044"/>
                      <a:gd name="connsiteX77" fmla="*/ 571500 w 590550"/>
                      <a:gd name="connsiteY77" fmla="*/ 685580 h 743044"/>
                      <a:gd name="connsiteX78" fmla="*/ 19050 w 590550"/>
                      <a:gd name="connsiteY78" fmla="*/ 685266 h 743044"/>
                      <a:gd name="connsiteX79" fmla="*/ 19050 w 590550"/>
                      <a:gd name="connsiteY79" fmla="*/ 533619 h 743044"/>
                      <a:gd name="connsiteX80" fmla="*/ 44129 w 590550"/>
                      <a:gd name="connsiteY80" fmla="*/ 483641 h 743044"/>
                      <a:gd name="connsiteX81" fmla="*/ 147638 w 590550"/>
                      <a:gd name="connsiteY81" fmla="*/ 429034 h 743044"/>
                      <a:gd name="connsiteX82" fmla="*/ 147638 w 590550"/>
                      <a:gd name="connsiteY82" fmla="*/ 486003 h 743044"/>
                      <a:gd name="connsiteX83" fmla="*/ 85725 w 590550"/>
                      <a:gd name="connsiteY83" fmla="*/ 552469 h 743044"/>
                      <a:gd name="connsiteX84" fmla="*/ 85725 w 590550"/>
                      <a:gd name="connsiteY84" fmla="*/ 623906 h 743044"/>
                      <a:gd name="connsiteX85" fmla="*/ 107823 w 590550"/>
                      <a:gd name="connsiteY85" fmla="*/ 651671 h 743044"/>
                      <a:gd name="connsiteX86" fmla="*/ 127859 w 590550"/>
                      <a:gd name="connsiteY86" fmla="*/ 654287 h 743044"/>
                      <a:gd name="connsiteX87" fmla="*/ 130474 w 590550"/>
                      <a:gd name="connsiteY87" fmla="*/ 634251 h 743044"/>
                      <a:gd name="connsiteX88" fmla="*/ 110439 w 590550"/>
                      <a:gd name="connsiteY88" fmla="*/ 631636 h 743044"/>
                      <a:gd name="connsiteX89" fmla="*/ 109814 w 590550"/>
                      <a:gd name="connsiteY89" fmla="*/ 632145 h 743044"/>
                      <a:gd name="connsiteX90" fmla="*/ 104775 w 590550"/>
                      <a:gd name="connsiteY90" fmla="*/ 623906 h 743044"/>
                      <a:gd name="connsiteX91" fmla="*/ 104775 w 590550"/>
                      <a:gd name="connsiteY91" fmla="*/ 552469 h 743044"/>
                      <a:gd name="connsiteX92" fmla="*/ 152400 w 590550"/>
                      <a:gd name="connsiteY92" fmla="*/ 504844 h 743044"/>
                      <a:gd name="connsiteX93" fmla="*/ 161925 w 590550"/>
                      <a:gd name="connsiteY93" fmla="*/ 504844 h 743044"/>
                      <a:gd name="connsiteX94" fmla="*/ 209550 w 590550"/>
                      <a:gd name="connsiteY94" fmla="*/ 552469 h 743044"/>
                      <a:gd name="connsiteX95" fmla="*/ 209550 w 590550"/>
                      <a:gd name="connsiteY95" fmla="*/ 623906 h 743044"/>
                      <a:gd name="connsiteX96" fmla="*/ 204521 w 590550"/>
                      <a:gd name="connsiteY96" fmla="*/ 632145 h 743044"/>
                      <a:gd name="connsiteX97" fmla="*/ 184370 w 590550"/>
                      <a:gd name="connsiteY97" fmla="*/ 633626 h 743044"/>
                      <a:gd name="connsiteX98" fmla="*/ 185851 w 590550"/>
                      <a:gd name="connsiteY98" fmla="*/ 653777 h 743044"/>
                      <a:gd name="connsiteX99" fmla="*/ 206002 w 590550"/>
                      <a:gd name="connsiteY99" fmla="*/ 652296 h 743044"/>
                      <a:gd name="connsiteX100" fmla="*/ 206512 w 590550"/>
                      <a:gd name="connsiteY100" fmla="*/ 651671 h 743044"/>
                      <a:gd name="connsiteX101" fmla="*/ 228600 w 590550"/>
                      <a:gd name="connsiteY101" fmla="*/ 623906 h 743044"/>
                      <a:gd name="connsiteX102" fmla="*/ 228600 w 590550"/>
                      <a:gd name="connsiteY102" fmla="*/ 552469 h 743044"/>
                      <a:gd name="connsiteX103" fmla="*/ 166688 w 590550"/>
                      <a:gd name="connsiteY103" fmla="*/ 486032 h 743044"/>
                      <a:gd name="connsiteX104" fmla="*/ 166688 w 590550"/>
                      <a:gd name="connsiteY104" fmla="*/ 422214 h 743044"/>
                      <a:gd name="connsiteX105" fmla="*/ 175765 w 590550"/>
                      <a:gd name="connsiteY105" fmla="*/ 419042 h 743044"/>
                      <a:gd name="connsiteX106" fmla="*/ 295275 w 590550"/>
                      <a:gd name="connsiteY106" fmla="*/ 447694 h 743044"/>
                      <a:gd name="connsiteX107" fmla="*/ 414719 w 590550"/>
                      <a:gd name="connsiteY107" fmla="*/ 419023 h 743044"/>
                      <a:gd name="connsiteX108" fmla="*/ 423891 w 590550"/>
                      <a:gd name="connsiteY108" fmla="*/ 422224 h 743044"/>
                      <a:gd name="connsiteX109" fmla="*/ 423891 w 590550"/>
                      <a:gd name="connsiteY109" fmla="*/ 486508 h 743044"/>
                      <a:gd name="connsiteX110" fmla="*/ 424015 w 590550"/>
                      <a:gd name="connsiteY110" fmla="*/ 487108 h 743044"/>
                      <a:gd name="connsiteX111" fmla="*/ 396500 w 590550"/>
                      <a:gd name="connsiteY111" fmla="*/ 533435 h 743044"/>
                      <a:gd name="connsiteX112" fmla="*/ 442827 w 590550"/>
                      <a:gd name="connsiteY112" fmla="*/ 560950 h 743044"/>
                      <a:gd name="connsiteX113" fmla="*/ 470342 w 590550"/>
                      <a:gd name="connsiteY113" fmla="*/ 514623 h 743044"/>
                      <a:gd name="connsiteX114" fmla="*/ 442827 w 590550"/>
                      <a:gd name="connsiteY114" fmla="*/ 487108 h 743044"/>
                      <a:gd name="connsiteX115" fmla="*/ 442941 w 590550"/>
                      <a:gd name="connsiteY115" fmla="*/ 486508 h 743044"/>
                      <a:gd name="connsiteX116" fmla="*/ 442941 w 590550"/>
                      <a:gd name="connsiteY116" fmla="*/ 429072 h 743044"/>
                      <a:gd name="connsiteX117" fmla="*/ 546516 w 590550"/>
                      <a:gd name="connsiteY117" fmla="*/ 483765 h 743044"/>
                      <a:gd name="connsiteX118" fmla="*/ 571500 w 590550"/>
                      <a:gd name="connsiteY118" fmla="*/ 533419 h 743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</a:cxnLst>
                    <a:rect l="l" t="t" r="r" b="b"/>
                    <a:pathLst>
                      <a:path w="590550" h="743044">
                        <a:moveTo>
                          <a:pt x="558432" y="468896"/>
                        </a:moveTo>
                        <a:cubicBezTo>
                          <a:pt x="523875" y="440645"/>
                          <a:pt x="482917" y="423033"/>
                          <a:pt x="439741" y="407612"/>
                        </a:cubicBezTo>
                        <a:lnTo>
                          <a:pt x="392821" y="388362"/>
                        </a:lnTo>
                        <a:cubicBezTo>
                          <a:pt x="385658" y="385441"/>
                          <a:pt x="380982" y="378468"/>
                          <a:pt x="381000" y="370731"/>
                        </a:cubicBezTo>
                        <a:lnTo>
                          <a:pt x="381000" y="342661"/>
                        </a:lnTo>
                        <a:cubicBezTo>
                          <a:pt x="416939" y="315762"/>
                          <a:pt x="438113" y="273509"/>
                          <a:pt x="438150" y="228619"/>
                        </a:cubicBezTo>
                        <a:lnTo>
                          <a:pt x="438150" y="222342"/>
                        </a:lnTo>
                        <a:lnTo>
                          <a:pt x="459105" y="195519"/>
                        </a:lnTo>
                        <a:cubicBezTo>
                          <a:pt x="467398" y="184817"/>
                          <a:pt x="471190" y="171303"/>
                          <a:pt x="469678" y="157848"/>
                        </a:cubicBezTo>
                        <a:cubicBezTo>
                          <a:pt x="464169" y="97356"/>
                          <a:pt x="427489" y="44126"/>
                          <a:pt x="372923" y="17440"/>
                        </a:cubicBezTo>
                        <a:cubicBezTo>
                          <a:pt x="365657" y="13978"/>
                          <a:pt x="357088" y="14706"/>
                          <a:pt x="350510" y="19345"/>
                        </a:cubicBezTo>
                        <a:lnTo>
                          <a:pt x="349329" y="20173"/>
                        </a:lnTo>
                        <a:lnTo>
                          <a:pt x="345062" y="14344"/>
                        </a:lnTo>
                        <a:cubicBezTo>
                          <a:pt x="340612" y="8139"/>
                          <a:pt x="333919" y="3912"/>
                          <a:pt x="326403" y="2562"/>
                        </a:cubicBezTo>
                        <a:cubicBezTo>
                          <a:pt x="233303" y="-13566"/>
                          <a:pt x="144527" y="48113"/>
                          <a:pt x="127159" y="140988"/>
                        </a:cubicBezTo>
                        <a:lnTo>
                          <a:pt x="126787" y="142894"/>
                        </a:lnTo>
                        <a:cubicBezTo>
                          <a:pt x="122811" y="164310"/>
                          <a:pt x="114521" y="184693"/>
                          <a:pt x="102422" y="202806"/>
                        </a:cubicBezTo>
                        <a:cubicBezTo>
                          <a:pt x="99503" y="207182"/>
                          <a:pt x="100683" y="213096"/>
                          <a:pt x="105060" y="216016"/>
                        </a:cubicBezTo>
                        <a:cubicBezTo>
                          <a:pt x="106625" y="217060"/>
                          <a:pt x="108465" y="217617"/>
                          <a:pt x="110347" y="217617"/>
                        </a:cubicBezTo>
                        <a:lnTo>
                          <a:pt x="152400" y="217617"/>
                        </a:lnTo>
                        <a:lnTo>
                          <a:pt x="152400" y="228619"/>
                        </a:lnTo>
                        <a:cubicBezTo>
                          <a:pt x="152441" y="273475"/>
                          <a:pt x="173587" y="315696"/>
                          <a:pt x="209483" y="342595"/>
                        </a:cubicBezTo>
                        <a:lnTo>
                          <a:pt x="209483" y="370731"/>
                        </a:lnTo>
                        <a:cubicBezTo>
                          <a:pt x="209501" y="378468"/>
                          <a:pt x="204826" y="385441"/>
                          <a:pt x="197663" y="388362"/>
                        </a:cubicBezTo>
                        <a:lnTo>
                          <a:pt x="150409" y="407746"/>
                        </a:lnTo>
                        <a:cubicBezTo>
                          <a:pt x="107404" y="423138"/>
                          <a:pt x="66589" y="440712"/>
                          <a:pt x="32242" y="468772"/>
                        </a:cubicBezTo>
                        <a:cubicBezTo>
                          <a:pt x="12290" y="484351"/>
                          <a:pt x="442" y="508109"/>
                          <a:pt x="0" y="533419"/>
                        </a:cubicBezTo>
                        <a:lnTo>
                          <a:pt x="0" y="695667"/>
                        </a:lnTo>
                        <a:lnTo>
                          <a:pt x="4239" y="698525"/>
                        </a:lnTo>
                        <a:cubicBezTo>
                          <a:pt x="48778" y="728224"/>
                          <a:pt x="174050" y="743045"/>
                          <a:pt x="298304" y="743045"/>
                        </a:cubicBezTo>
                        <a:cubicBezTo>
                          <a:pt x="423081" y="743045"/>
                          <a:pt x="546840" y="728091"/>
                          <a:pt x="586654" y="698220"/>
                        </a:cubicBezTo>
                        <a:lnTo>
                          <a:pt x="590550" y="695344"/>
                        </a:lnTo>
                        <a:lnTo>
                          <a:pt x="590550" y="533218"/>
                        </a:lnTo>
                        <a:cubicBezTo>
                          <a:pt x="590066" y="508037"/>
                          <a:pt x="578269" y="484413"/>
                          <a:pt x="558432" y="468896"/>
                        </a:cubicBezTo>
                        <a:close/>
                        <a:moveTo>
                          <a:pt x="433435" y="504844"/>
                        </a:moveTo>
                        <a:cubicBezTo>
                          <a:pt x="443956" y="504844"/>
                          <a:pt x="452485" y="513372"/>
                          <a:pt x="452485" y="523894"/>
                        </a:cubicBezTo>
                        <a:cubicBezTo>
                          <a:pt x="452485" y="534415"/>
                          <a:pt x="443956" y="542944"/>
                          <a:pt x="433435" y="542944"/>
                        </a:cubicBezTo>
                        <a:cubicBezTo>
                          <a:pt x="422914" y="542944"/>
                          <a:pt x="414385" y="534415"/>
                          <a:pt x="414385" y="523894"/>
                        </a:cubicBezTo>
                        <a:cubicBezTo>
                          <a:pt x="414385" y="513372"/>
                          <a:pt x="422914" y="504844"/>
                          <a:pt x="433435" y="504844"/>
                        </a:cubicBezTo>
                        <a:close/>
                        <a:moveTo>
                          <a:pt x="145513" y="146427"/>
                        </a:moveTo>
                        <a:lnTo>
                          <a:pt x="145875" y="144522"/>
                        </a:lnTo>
                        <a:cubicBezTo>
                          <a:pt x="161291" y="61856"/>
                          <a:pt x="240300" y="6942"/>
                          <a:pt x="323155" y="21307"/>
                        </a:cubicBezTo>
                        <a:cubicBezTo>
                          <a:pt x="325798" y="21837"/>
                          <a:pt x="328136" y="23361"/>
                          <a:pt x="329689" y="25565"/>
                        </a:cubicBezTo>
                        <a:lnTo>
                          <a:pt x="339442" y="38900"/>
                        </a:lnTo>
                        <a:cubicBezTo>
                          <a:pt x="342494" y="43074"/>
                          <a:pt x="348321" y="44052"/>
                          <a:pt x="352568" y="41100"/>
                        </a:cubicBezTo>
                        <a:lnTo>
                          <a:pt x="361388" y="34956"/>
                        </a:lnTo>
                        <a:lnTo>
                          <a:pt x="361388" y="34956"/>
                        </a:lnTo>
                        <a:cubicBezTo>
                          <a:pt x="362309" y="34285"/>
                          <a:pt x="363513" y="34137"/>
                          <a:pt x="364569" y="34566"/>
                        </a:cubicBezTo>
                        <a:cubicBezTo>
                          <a:pt x="413120" y="58322"/>
                          <a:pt x="445760" y="105687"/>
                          <a:pt x="450675" y="159515"/>
                        </a:cubicBezTo>
                        <a:cubicBezTo>
                          <a:pt x="451773" y="168205"/>
                          <a:pt x="449374" y="176976"/>
                          <a:pt x="444008" y="183899"/>
                        </a:cubicBezTo>
                        <a:lnTo>
                          <a:pt x="437207" y="192614"/>
                        </a:lnTo>
                        <a:cubicBezTo>
                          <a:pt x="435040" y="179481"/>
                          <a:pt x="429258" y="167212"/>
                          <a:pt x="420510" y="157181"/>
                        </a:cubicBezTo>
                        <a:lnTo>
                          <a:pt x="388125" y="120034"/>
                        </a:lnTo>
                        <a:cubicBezTo>
                          <a:pt x="385739" y="117327"/>
                          <a:pt x="382037" y="116186"/>
                          <a:pt x="378543" y="117081"/>
                        </a:cubicBezTo>
                        <a:cubicBezTo>
                          <a:pt x="360921" y="121662"/>
                          <a:pt x="349844" y="135531"/>
                          <a:pt x="338109" y="150218"/>
                        </a:cubicBezTo>
                        <a:cubicBezTo>
                          <a:pt x="320011" y="172869"/>
                          <a:pt x="299504" y="198548"/>
                          <a:pt x="247621" y="198548"/>
                        </a:cubicBezTo>
                        <a:lnTo>
                          <a:pt x="127168" y="198548"/>
                        </a:lnTo>
                        <a:cubicBezTo>
                          <a:pt x="135932" y="182224"/>
                          <a:pt x="142121" y="164643"/>
                          <a:pt x="145513" y="146427"/>
                        </a:cubicBezTo>
                        <a:close/>
                        <a:moveTo>
                          <a:pt x="171450" y="228619"/>
                        </a:moveTo>
                        <a:lnTo>
                          <a:pt x="171450" y="217636"/>
                        </a:lnTo>
                        <a:lnTo>
                          <a:pt x="247650" y="217636"/>
                        </a:lnTo>
                        <a:cubicBezTo>
                          <a:pt x="308724" y="217636"/>
                          <a:pt x="334328" y="185565"/>
                          <a:pt x="353044" y="162144"/>
                        </a:cubicBezTo>
                        <a:cubicBezTo>
                          <a:pt x="359617" y="152292"/>
                          <a:pt x="368164" y="143911"/>
                          <a:pt x="378143" y="137531"/>
                        </a:cubicBezTo>
                        <a:lnTo>
                          <a:pt x="406184" y="169697"/>
                        </a:lnTo>
                        <a:cubicBezTo>
                          <a:pt x="414509" y="179274"/>
                          <a:pt x="419096" y="191535"/>
                          <a:pt x="419100" y="204225"/>
                        </a:cubicBezTo>
                        <a:lnTo>
                          <a:pt x="419100" y="228619"/>
                        </a:lnTo>
                        <a:cubicBezTo>
                          <a:pt x="419100" y="297005"/>
                          <a:pt x="363662" y="352444"/>
                          <a:pt x="295275" y="352444"/>
                        </a:cubicBezTo>
                        <a:cubicBezTo>
                          <a:pt x="226888" y="352444"/>
                          <a:pt x="171450" y="297005"/>
                          <a:pt x="171450" y="228619"/>
                        </a:cubicBezTo>
                        <a:close/>
                        <a:moveTo>
                          <a:pt x="204902" y="405984"/>
                        </a:moveTo>
                        <a:cubicBezTo>
                          <a:pt x="219247" y="400160"/>
                          <a:pt x="228623" y="386213"/>
                          <a:pt x="228600" y="370731"/>
                        </a:cubicBezTo>
                        <a:lnTo>
                          <a:pt x="228600" y="354853"/>
                        </a:lnTo>
                        <a:cubicBezTo>
                          <a:pt x="270304" y="377014"/>
                          <a:pt x="320292" y="377014"/>
                          <a:pt x="361998" y="354853"/>
                        </a:cubicBezTo>
                        <a:lnTo>
                          <a:pt x="361998" y="370731"/>
                        </a:lnTo>
                        <a:cubicBezTo>
                          <a:pt x="361970" y="386193"/>
                          <a:pt x="371315" y="400129"/>
                          <a:pt x="385629" y="405974"/>
                        </a:cubicBezTo>
                        <a:lnTo>
                          <a:pt x="393592" y="409241"/>
                        </a:lnTo>
                        <a:cubicBezTo>
                          <a:pt x="362643" y="422853"/>
                          <a:pt x="329074" y="429478"/>
                          <a:pt x="295275" y="428644"/>
                        </a:cubicBezTo>
                        <a:cubicBezTo>
                          <a:pt x="261476" y="429476"/>
                          <a:pt x="227908" y="422851"/>
                          <a:pt x="196958" y="409241"/>
                        </a:cubicBezTo>
                        <a:close/>
                        <a:moveTo>
                          <a:pt x="571500" y="685580"/>
                        </a:moveTo>
                        <a:cubicBezTo>
                          <a:pt x="489861" y="737492"/>
                          <a:pt x="109414" y="737254"/>
                          <a:pt x="19050" y="685266"/>
                        </a:cubicBezTo>
                        <a:lnTo>
                          <a:pt x="19050" y="533619"/>
                        </a:lnTo>
                        <a:cubicBezTo>
                          <a:pt x="19433" y="514027"/>
                          <a:pt x="28650" y="495658"/>
                          <a:pt x="44129" y="483641"/>
                        </a:cubicBezTo>
                        <a:cubicBezTo>
                          <a:pt x="75365" y="459824"/>
                          <a:pt x="110345" y="441370"/>
                          <a:pt x="147638" y="429034"/>
                        </a:cubicBezTo>
                        <a:lnTo>
                          <a:pt x="147638" y="486003"/>
                        </a:lnTo>
                        <a:cubicBezTo>
                          <a:pt x="112766" y="488501"/>
                          <a:pt x="85746" y="517508"/>
                          <a:pt x="85725" y="552469"/>
                        </a:cubicBezTo>
                        <a:lnTo>
                          <a:pt x="85725" y="623906"/>
                        </a:lnTo>
                        <a:cubicBezTo>
                          <a:pt x="85755" y="637168"/>
                          <a:pt x="94906" y="648665"/>
                          <a:pt x="107823" y="651671"/>
                        </a:cubicBezTo>
                        <a:cubicBezTo>
                          <a:pt x="112633" y="657926"/>
                          <a:pt x="121604" y="659097"/>
                          <a:pt x="127859" y="654287"/>
                        </a:cubicBezTo>
                        <a:cubicBezTo>
                          <a:pt x="134114" y="649477"/>
                          <a:pt x="135285" y="640506"/>
                          <a:pt x="130474" y="634251"/>
                        </a:cubicBezTo>
                        <a:cubicBezTo>
                          <a:pt x="125664" y="627997"/>
                          <a:pt x="116694" y="626825"/>
                          <a:pt x="110439" y="631636"/>
                        </a:cubicBezTo>
                        <a:cubicBezTo>
                          <a:pt x="110225" y="631799"/>
                          <a:pt x="110018" y="631970"/>
                          <a:pt x="109814" y="632145"/>
                        </a:cubicBezTo>
                        <a:cubicBezTo>
                          <a:pt x="106749" y="630533"/>
                          <a:pt x="104814" y="627369"/>
                          <a:pt x="104775" y="623906"/>
                        </a:cubicBezTo>
                        <a:lnTo>
                          <a:pt x="104775" y="552469"/>
                        </a:lnTo>
                        <a:cubicBezTo>
                          <a:pt x="104806" y="526179"/>
                          <a:pt x="126110" y="504875"/>
                          <a:pt x="152400" y="504844"/>
                        </a:cubicBezTo>
                        <a:lnTo>
                          <a:pt x="161925" y="504844"/>
                        </a:lnTo>
                        <a:cubicBezTo>
                          <a:pt x="188215" y="504875"/>
                          <a:pt x="209519" y="526179"/>
                          <a:pt x="209550" y="552469"/>
                        </a:cubicBezTo>
                        <a:lnTo>
                          <a:pt x="209550" y="623906"/>
                        </a:lnTo>
                        <a:cubicBezTo>
                          <a:pt x="209515" y="627367"/>
                          <a:pt x="207584" y="630532"/>
                          <a:pt x="204521" y="632145"/>
                        </a:cubicBezTo>
                        <a:cubicBezTo>
                          <a:pt x="198547" y="626989"/>
                          <a:pt x="189526" y="627653"/>
                          <a:pt x="184370" y="633626"/>
                        </a:cubicBezTo>
                        <a:cubicBezTo>
                          <a:pt x="179214" y="639600"/>
                          <a:pt x="179878" y="648622"/>
                          <a:pt x="185851" y="653777"/>
                        </a:cubicBezTo>
                        <a:cubicBezTo>
                          <a:pt x="191825" y="658933"/>
                          <a:pt x="200847" y="658270"/>
                          <a:pt x="206002" y="652296"/>
                        </a:cubicBezTo>
                        <a:cubicBezTo>
                          <a:pt x="206178" y="652092"/>
                          <a:pt x="206348" y="651885"/>
                          <a:pt x="206512" y="651671"/>
                        </a:cubicBezTo>
                        <a:cubicBezTo>
                          <a:pt x="219425" y="648661"/>
                          <a:pt x="228570" y="637165"/>
                          <a:pt x="228600" y="623906"/>
                        </a:cubicBezTo>
                        <a:lnTo>
                          <a:pt x="228600" y="552469"/>
                        </a:lnTo>
                        <a:cubicBezTo>
                          <a:pt x="228565" y="517519"/>
                          <a:pt x="201548" y="488528"/>
                          <a:pt x="166688" y="486032"/>
                        </a:cubicBezTo>
                        <a:lnTo>
                          <a:pt x="166688" y="422214"/>
                        </a:lnTo>
                        <a:cubicBezTo>
                          <a:pt x="169716" y="421157"/>
                          <a:pt x="172726" y="420090"/>
                          <a:pt x="175765" y="419042"/>
                        </a:cubicBezTo>
                        <a:cubicBezTo>
                          <a:pt x="201578" y="436797"/>
                          <a:pt x="246612" y="447694"/>
                          <a:pt x="295275" y="447694"/>
                        </a:cubicBezTo>
                        <a:cubicBezTo>
                          <a:pt x="343938" y="447694"/>
                          <a:pt x="388953" y="436797"/>
                          <a:pt x="414719" y="419023"/>
                        </a:cubicBezTo>
                        <a:cubicBezTo>
                          <a:pt x="417795" y="420081"/>
                          <a:pt x="420834" y="421157"/>
                          <a:pt x="423891" y="422224"/>
                        </a:cubicBezTo>
                        <a:lnTo>
                          <a:pt x="423891" y="486508"/>
                        </a:lnTo>
                        <a:cubicBezTo>
                          <a:pt x="423891" y="486727"/>
                          <a:pt x="424005" y="486898"/>
                          <a:pt x="424015" y="487108"/>
                        </a:cubicBezTo>
                        <a:cubicBezTo>
                          <a:pt x="403624" y="492303"/>
                          <a:pt x="391305" y="513044"/>
                          <a:pt x="396500" y="533435"/>
                        </a:cubicBezTo>
                        <a:cubicBezTo>
                          <a:pt x="401695" y="553825"/>
                          <a:pt x="422436" y="566145"/>
                          <a:pt x="442827" y="560950"/>
                        </a:cubicBezTo>
                        <a:cubicBezTo>
                          <a:pt x="463218" y="555755"/>
                          <a:pt x="475537" y="535013"/>
                          <a:pt x="470342" y="514623"/>
                        </a:cubicBezTo>
                        <a:cubicBezTo>
                          <a:pt x="466898" y="501106"/>
                          <a:pt x="456344" y="490551"/>
                          <a:pt x="442827" y="487108"/>
                        </a:cubicBezTo>
                        <a:cubicBezTo>
                          <a:pt x="442827" y="486898"/>
                          <a:pt x="442941" y="486717"/>
                          <a:pt x="442941" y="486508"/>
                        </a:cubicBezTo>
                        <a:lnTo>
                          <a:pt x="442941" y="429072"/>
                        </a:lnTo>
                        <a:cubicBezTo>
                          <a:pt x="480260" y="441433"/>
                          <a:pt x="515263" y="459916"/>
                          <a:pt x="546516" y="483765"/>
                        </a:cubicBezTo>
                        <a:cubicBezTo>
                          <a:pt x="561891" y="495713"/>
                          <a:pt x="571068" y="513951"/>
                          <a:pt x="571500" y="53341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36E9234A-7077-3349-B366-CCD15B6CC121}"/>
                      </a:ext>
                    </a:extLst>
                  </p:cNvPr>
                  <p:cNvSpPr/>
                  <p:nvPr/>
                </p:nvSpPr>
                <p:spPr>
                  <a:xfrm>
                    <a:off x="2185343" y="3055228"/>
                    <a:ext cx="19050" cy="19050"/>
                  </a:xfrm>
                  <a:custGeom>
                    <a:avLst/>
                    <a:gdLst>
                      <a:gd name="connsiteX0" fmla="*/ 19050 w 19050"/>
                      <a:gd name="connsiteY0" fmla="*/ 9525 h 19050"/>
                      <a:gd name="connsiteX1" fmla="*/ 9525 w 19050"/>
                      <a:gd name="connsiteY1" fmla="*/ 19050 h 19050"/>
                      <a:gd name="connsiteX2" fmla="*/ 0 w 19050"/>
                      <a:gd name="connsiteY2" fmla="*/ 9525 h 19050"/>
                      <a:gd name="connsiteX3" fmla="*/ 9525 w 19050"/>
                      <a:gd name="connsiteY3" fmla="*/ 0 h 19050"/>
                      <a:gd name="connsiteX4" fmla="*/ 19050 w 19050"/>
                      <a:gd name="connsiteY4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19050">
                        <a:moveTo>
                          <a:pt x="19050" y="9525"/>
                        </a:moveTo>
                        <a:cubicBezTo>
                          <a:pt x="19050" y="14786"/>
                          <a:pt x="14786" y="19050"/>
                          <a:pt x="9525" y="19050"/>
                        </a:cubicBezTo>
                        <a:cubicBezTo>
                          <a:pt x="4265" y="19050"/>
                          <a:pt x="0" y="14786"/>
                          <a:pt x="0" y="9525"/>
                        </a:cubicBezTo>
                        <a:cubicBezTo>
                          <a:pt x="0" y="4264"/>
                          <a:pt x="4265" y="0"/>
                          <a:pt x="9525" y="0"/>
                        </a:cubicBezTo>
                        <a:cubicBezTo>
                          <a:pt x="14786" y="0"/>
                          <a:pt x="19050" y="4264"/>
                          <a:pt x="19050" y="95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" name="Graphic 6" descr="Doctor female outline">
                  <a:extLst>
                    <a:ext uri="{FF2B5EF4-FFF2-40B4-BE49-F238E27FC236}">
                      <a16:creationId xmlns:a16="http://schemas.microsoft.com/office/drawing/2014/main" id="{4D4B7E23-E10A-252B-F8AE-BEDE17392474}"/>
                    </a:ext>
                  </a:extLst>
                </p:cNvPr>
                <p:cNvGrpSpPr/>
                <p:nvPr/>
              </p:nvGrpSpPr>
              <p:grpSpPr>
                <a:xfrm>
                  <a:off x="3790295" y="2258416"/>
                  <a:ext cx="391296" cy="515666"/>
                  <a:chOff x="1229783" y="2823393"/>
                  <a:chExt cx="571500" cy="753146"/>
                </a:xfrm>
                <a:solidFill>
                  <a:srgbClr val="000000"/>
                </a:solidFill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527F8495-12B5-E744-269B-BA24988F2070}"/>
                      </a:ext>
                    </a:extLst>
                  </p:cNvPr>
                  <p:cNvSpPr/>
                  <p:nvPr/>
                </p:nvSpPr>
                <p:spPr>
                  <a:xfrm>
                    <a:off x="1229783" y="2823393"/>
                    <a:ext cx="571500" cy="753146"/>
                  </a:xfrm>
                  <a:custGeom>
                    <a:avLst/>
                    <a:gdLst>
                      <a:gd name="connsiteX0" fmla="*/ 539534 w 571500"/>
                      <a:gd name="connsiteY0" fmla="*/ 479189 h 753146"/>
                      <a:gd name="connsiteX1" fmla="*/ 430682 w 571500"/>
                      <a:gd name="connsiteY1" fmla="*/ 418657 h 753146"/>
                      <a:gd name="connsiteX2" fmla="*/ 481384 w 571500"/>
                      <a:gd name="connsiteY2" fmla="*/ 397045 h 753146"/>
                      <a:gd name="connsiteX3" fmla="*/ 484339 w 571500"/>
                      <a:gd name="connsiteY3" fmla="*/ 383902 h 753146"/>
                      <a:gd name="connsiteX4" fmla="*/ 482851 w 571500"/>
                      <a:gd name="connsiteY4" fmla="*/ 382091 h 753146"/>
                      <a:gd name="connsiteX5" fmla="*/ 450894 w 571500"/>
                      <a:gd name="connsiteY5" fmla="*/ 322664 h 753146"/>
                      <a:gd name="connsiteX6" fmla="*/ 460419 w 571500"/>
                      <a:gd name="connsiteY6" fmla="*/ 256589 h 753146"/>
                      <a:gd name="connsiteX7" fmla="*/ 475155 w 571500"/>
                      <a:gd name="connsiteY7" fmla="*/ 149024 h 753146"/>
                      <a:gd name="connsiteX8" fmla="*/ 432035 w 571500"/>
                      <a:gd name="connsiteY8" fmla="*/ 58993 h 753146"/>
                      <a:gd name="connsiteX9" fmla="*/ 383953 w 571500"/>
                      <a:gd name="connsiteY9" fmla="*/ 56050 h 753146"/>
                      <a:gd name="connsiteX10" fmla="*/ 307219 w 571500"/>
                      <a:gd name="connsiteY10" fmla="*/ 6911 h 753146"/>
                      <a:gd name="connsiteX11" fmla="*/ 159068 w 571500"/>
                      <a:gd name="connsiteY11" fmla="*/ 26046 h 753146"/>
                      <a:gd name="connsiteX12" fmla="*/ 101041 w 571500"/>
                      <a:gd name="connsiteY12" fmla="*/ 169455 h 753146"/>
                      <a:gd name="connsiteX13" fmla="*/ 105061 w 571500"/>
                      <a:gd name="connsiteY13" fmla="*/ 267562 h 753146"/>
                      <a:gd name="connsiteX14" fmla="*/ 106270 w 571500"/>
                      <a:gd name="connsiteY14" fmla="*/ 342876 h 753146"/>
                      <a:gd name="connsiteX15" fmla="*/ 85458 w 571500"/>
                      <a:gd name="connsiteY15" fmla="*/ 387644 h 753146"/>
                      <a:gd name="connsiteX16" fmla="*/ 87471 w 571500"/>
                      <a:gd name="connsiteY16" fmla="*/ 400963 h 753146"/>
                      <a:gd name="connsiteX17" fmla="*/ 88573 w 571500"/>
                      <a:gd name="connsiteY17" fmla="*/ 401665 h 753146"/>
                      <a:gd name="connsiteX18" fmla="*/ 138065 w 571500"/>
                      <a:gd name="connsiteY18" fmla="*/ 419772 h 753146"/>
                      <a:gd name="connsiteX19" fmla="*/ 31975 w 571500"/>
                      <a:gd name="connsiteY19" fmla="*/ 479179 h 753146"/>
                      <a:gd name="connsiteX20" fmla="*/ 0 w 571500"/>
                      <a:gd name="connsiteY20" fmla="*/ 543597 h 753146"/>
                      <a:gd name="connsiteX21" fmla="*/ 0 w 571500"/>
                      <a:gd name="connsiteY21" fmla="*/ 705846 h 753146"/>
                      <a:gd name="connsiteX22" fmla="*/ 4239 w 571500"/>
                      <a:gd name="connsiteY22" fmla="*/ 708703 h 753146"/>
                      <a:gd name="connsiteX23" fmla="*/ 288855 w 571500"/>
                      <a:gd name="connsiteY23" fmla="*/ 753147 h 753146"/>
                      <a:gd name="connsiteX24" fmla="*/ 567652 w 571500"/>
                      <a:gd name="connsiteY24" fmla="*/ 708379 h 753146"/>
                      <a:gd name="connsiteX25" fmla="*/ 571500 w 571500"/>
                      <a:gd name="connsiteY25" fmla="*/ 705522 h 753146"/>
                      <a:gd name="connsiteX26" fmla="*/ 571500 w 571500"/>
                      <a:gd name="connsiteY26" fmla="*/ 543397 h 753146"/>
                      <a:gd name="connsiteX27" fmla="*/ 539534 w 571500"/>
                      <a:gd name="connsiteY27" fmla="*/ 479189 h 753146"/>
                      <a:gd name="connsiteX28" fmla="*/ 423910 w 571500"/>
                      <a:gd name="connsiteY28" fmla="*/ 515022 h 753146"/>
                      <a:gd name="connsiteX29" fmla="*/ 442960 w 571500"/>
                      <a:gd name="connsiteY29" fmla="*/ 534072 h 753146"/>
                      <a:gd name="connsiteX30" fmla="*/ 423910 w 571500"/>
                      <a:gd name="connsiteY30" fmla="*/ 553122 h 753146"/>
                      <a:gd name="connsiteX31" fmla="*/ 404860 w 571500"/>
                      <a:gd name="connsiteY31" fmla="*/ 534072 h 753146"/>
                      <a:gd name="connsiteX32" fmla="*/ 423910 w 571500"/>
                      <a:gd name="connsiteY32" fmla="*/ 515022 h 753146"/>
                      <a:gd name="connsiteX33" fmla="*/ 372694 w 571500"/>
                      <a:gd name="connsiteY33" fmla="*/ 415666 h 753146"/>
                      <a:gd name="connsiteX34" fmla="*/ 376057 w 571500"/>
                      <a:gd name="connsiteY34" fmla="*/ 417352 h 753146"/>
                      <a:gd name="connsiteX35" fmla="*/ 382724 w 571500"/>
                      <a:gd name="connsiteY35" fmla="*/ 420086 h 753146"/>
                      <a:gd name="connsiteX36" fmla="*/ 285750 w 571500"/>
                      <a:gd name="connsiteY36" fmla="*/ 438822 h 753146"/>
                      <a:gd name="connsiteX37" fmla="*/ 188747 w 571500"/>
                      <a:gd name="connsiteY37" fmla="*/ 420067 h 753146"/>
                      <a:gd name="connsiteX38" fmla="*/ 195415 w 571500"/>
                      <a:gd name="connsiteY38" fmla="*/ 417352 h 753146"/>
                      <a:gd name="connsiteX39" fmla="*/ 199606 w 571500"/>
                      <a:gd name="connsiteY39" fmla="*/ 415371 h 753146"/>
                      <a:gd name="connsiteX40" fmla="*/ 219075 w 571500"/>
                      <a:gd name="connsiteY40" fmla="*/ 382100 h 753146"/>
                      <a:gd name="connsiteX41" fmla="*/ 219075 w 571500"/>
                      <a:gd name="connsiteY41" fmla="*/ 365032 h 753146"/>
                      <a:gd name="connsiteX42" fmla="*/ 352473 w 571500"/>
                      <a:gd name="connsiteY42" fmla="*/ 365032 h 753146"/>
                      <a:gd name="connsiteX43" fmla="*/ 352473 w 571500"/>
                      <a:gd name="connsiteY43" fmla="*/ 382062 h 753146"/>
                      <a:gd name="connsiteX44" fmla="*/ 372694 w 571500"/>
                      <a:gd name="connsiteY44" fmla="*/ 415666 h 753146"/>
                      <a:gd name="connsiteX45" fmla="*/ 285750 w 571500"/>
                      <a:gd name="connsiteY45" fmla="*/ 362622 h 753146"/>
                      <a:gd name="connsiteX46" fmla="*/ 161925 w 571500"/>
                      <a:gd name="connsiteY46" fmla="*/ 238797 h 753146"/>
                      <a:gd name="connsiteX47" fmla="*/ 161925 w 571500"/>
                      <a:gd name="connsiteY47" fmla="*/ 200354 h 753146"/>
                      <a:gd name="connsiteX48" fmla="*/ 282197 w 571500"/>
                      <a:gd name="connsiteY48" fmla="*/ 171379 h 753146"/>
                      <a:gd name="connsiteX49" fmla="*/ 292027 w 571500"/>
                      <a:gd name="connsiteY49" fmla="*/ 166464 h 753146"/>
                      <a:gd name="connsiteX50" fmla="*/ 363636 w 571500"/>
                      <a:gd name="connsiteY50" fmla="*/ 119734 h 753146"/>
                      <a:gd name="connsiteX51" fmla="*/ 380209 w 571500"/>
                      <a:gd name="connsiteY51" fmla="*/ 184780 h 753146"/>
                      <a:gd name="connsiteX52" fmla="*/ 407165 w 571500"/>
                      <a:gd name="connsiteY52" fmla="*/ 213051 h 753146"/>
                      <a:gd name="connsiteX53" fmla="*/ 409594 w 571500"/>
                      <a:gd name="connsiteY53" fmla="*/ 214708 h 753146"/>
                      <a:gd name="connsiteX54" fmla="*/ 409594 w 571500"/>
                      <a:gd name="connsiteY54" fmla="*/ 238797 h 753146"/>
                      <a:gd name="connsiteX55" fmla="*/ 285750 w 571500"/>
                      <a:gd name="connsiteY55" fmla="*/ 362622 h 753146"/>
                      <a:gd name="connsiteX56" fmla="*/ 142875 w 571500"/>
                      <a:gd name="connsiteY56" fmla="*/ 191172 h 753146"/>
                      <a:gd name="connsiteX57" fmla="*/ 142875 w 571500"/>
                      <a:gd name="connsiteY57" fmla="*/ 238797 h 753146"/>
                      <a:gd name="connsiteX58" fmla="*/ 199958 w 571500"/>
                      <a:gd name="connsiteY58" fmla="*/ 352773 h 753146"/>
                      <a:gd name="connsiteX59" fmla="*/ 199958 w 571500"/>
                      <a:gd name="connsiteY59" fmla="*/ 382100 h 753146"/>
                      <a:gd name="connsiteX60" fmla="*/ 188709 w 571500"/>
                      <a:gd name="connsiteY60" fmla="*/ 399379 h 753146"/>
                      <a:gd name="connsiteX61" fmla="*/ 107356 w 571500"/>
                      <a:gd name="connsiteY61" fmla="*/ 389520 h 753146"/>
                      <a:gd name="connsiteX62" fmla="*/ 125139 w 571500"/>
                      <a:gd name="connsiteY62" fmla="*/ 345477 h 753146"/>
                      <a:gd name="connsiteX63" fmla="*/ 124073 w 571500"/>
                      <a:gd name="connsiteY63" fmla="*/ 266295 h 753146"/>
                      <a:gd name="connsiteX64" fmla="*/ 120091 w 571500"/>
                      <a:gd name="connsiteY64" fmla="*/ 169474 h 753146"/>
                      <a:gd name="connsiteX65" fmla="*/ 168964 w 571500"/>
                      <a:gd name="connsiteY65" fmla="*/ 42334 h 753146"/>
                      <a:gd name="connsiteX66" fmla="*/ 301866 w 571500"/>
                      <a:gd name="connsiteY66" fmla="*/ 25189 h 753146"/>
                      <a:gd name="connsiteX67" fmla="*/ 371113 w 571500"/>
                      <a:gd name="connsiteY67" fmla="*/ 71080 h 753146"/>
                      <a:gd name="connsiteX68" fmla="*/ 381591 w 571500"/>
                      <a:gd name="connsiteY68" fmla="*/ 75929 h 753146"/>
                      <a:gd name="connsiteX69" fmla="*/ 422548 w 571500"/>
                      <a:gd name="connsiteY69" fmla="*/ 75567 h 753146"/>
                      <a:gd name="connsiteX70" fmla="*/ 456009 w 571500"/>
                      <a:gd name="connsiteY70" fmla="*/ 148976 h 753146"/>
                      <a:gd name="connsiteX71" fmla="*/ 441627 w 571500"/>
                      <a:gd name="connsiteY71" fmla="*/ 252960 h 753146"/>
                      <a:gd name="connsiteX72" fmla="*/ 431825 w 571500"/>
                      <a:gd name="connsiteY72" fmla="*/ 324055 h 753146"/>
                      <a:gd name="connsiteX73" fmla="*/ 461029 w 571500"/>
                      <a:gd name="connsiteY73" fmla="*/ 386577 h 753146"/>
                      <a:gd name="connsiteX74" fmla="*/ 382248 w 571500"/>
                      <a:gd name="connsiteY74" fmla="*/ 399150 h 753146"/>
                      <a:gd name="connsiteX75" fmla="*/ 371475 w 571500"/>
                      <a:gd name="connsiteY75" fmla="*/ 382100 h 753146"/>
                      <a:gd name="connsiteX76" fmla="*/ 371475 w 571500"/>
                      <a:gd name="connsiteY76" fmla="*/ 352840 h 753146"/>
                      <a:gd name="connsiteX77" fmla="*/ 428625 w 571500"/>
                      <a:gd name="connsiteY77" fmla="*/ 238797 h 753146"/>
                      <a:gd name="connsiteX78" fmla="*/ 428520 w 571500"/>
                      <a:gd name="connsiteY78" fmla="*/ 210222 h 753146"/>
                      <a:gd name="connsiteX79" fmla="*/ 426139 w 571500"/>
                      <a:gd name="connsiteY79" fmla="*/ 203830 h 753146"/>
                      <a:gd name="connsiteX80" fmla="*/ 417690 w 571500"/>
                      <a:gd name="connsiteY80" fmla="*/ 197163 h 753146"/>
                      <a:gd name="connsiteX81" fmla="*/ 396821 w 571500"/>
                      <a:gd name="connsiteY81" fmla="*/ 175446 h 753146"/>
                      <a:gd name="connsiteX82" fmla="*/ 382476 w 571500"/>
                      <a:gd name="connsiteY82" fmla="*/ 116877 h 753146"/>
                      <a:gd name="connsiteX83" fmla="*/ 361125 w 571500"/>
                      <a:gd name="connsiteY83" fmla="*/ 101210 h 753146"/>
                      <a:gd name="connsiteX84" fmla="*/ 351111 w 571500"/>
                      <a:gd name="connsiteY84" fmla="*/ 106104 h 753146"/>
                      <a:gd name="connsiteX85" fmla="*/ 283531 w 571500"/>
                      <a:gd name="connsiteY85" fmla="*/ 149414 h 753146"/>
                      <a:gd name="connsiteX86" fmla="*/ 274006 w 571500"/>
                      <a:gd name="connsiteY86" fmla="*/ 154177 h 753146"/>
                      <a:gd name="connsiteX87" fmla="*/ 152400 w 571500"/>
                      <a:gd name="connsiteY87" fmla="*/ 181647 h 753146"/>
                      <a:gd name="connsiteX88" fmla="*/ 142875 w 571500"/>
                      <a:gd name="connsiteY88" fmla="*/ 191172 h 753146"/>
                      <a:gd name="connsiteX89" fmla="*/ 414338 w 571500"/>
                      <a:gd name="connsiteY89" fmla="*/ 432811 h 753146"/>
                      <a:gd name="connsiteX90" fmla="*/ 414338 w 571500"/>
                      <a:gd name="connsiteY90" fmla="*/ 496686 h 753146"/>
                      <a:gd name="connsiteX91" fmla="*/ 414461 w 571500"/>
                      <a:gd name="connsiteY91" fmla="*/ 497286 h 753146"/>
                      <a:gd name="connsiteX92" fmla="*/ 386946 w 571500"/>
                      <a:gd name="connsiteY92" fmla="*/ 543613 h 753146"/>
                      <a:gd name="connsiteX93" fmla="*/ 433273 w 571500"/>
                      <a:gd name="connsiteY93" fmla="*/ 571128 h 753146"/>
                      <a:gd name="connsiteX94" fmla="*/ 460788 w 571500"/>
                      <a:gd name="connsiteY94" fmla="*/ 524801 h 753146"/>
                      <a:gd name="connsiteX95" fmla="*/ 433273 w 571500"/>
                      <a:gd name="connsiteY95" fmla="*/ 497286 h 753146"/>
                      <a:gd name="connsiteX96" fmla="*/ 433388 w 571500"/>
                      <a:gd name="connsiteY96" fmla="*/ 496686 h 753146"/>
                      <a:gd name="connsiteX97" fmla="*/ 433388 w 571500"/>
                      <a:gd name="connsiteY97" fmla="*/ 440355 h 753146"/>
                      <a:gd name="connsiteX98" fmla="*/ 527161 w 571500"/>
                      <a:gd name="connsiteY98" fmla="*/ 493695 h 753146"/>
                      <a:gd name="connsiteX99" fmla="*/ 552450 w 571500"/>
                      <a:gd name="connsiteY99" fmla="*/ 543597 h 753146"/>
                      <a:gd name="connsiteX100" fmla="*/ 552450 w 571500"/>
                      <a:gd name="connsiteY100" fmla="*/ 695768 h 753146"/>
                      <a:gd name="connsiteX101" fmla="*/ 19050 w 571500"/>
                      <a:gd name="connsiteY101" fmla="*/ 695454 h 753146"/>
                      <a:gd name="connsiteX102" fmla="*/ 19050 w 571500"/>
                      <a:gd name="connsiteY102" fmla="*/ 543797 h 753146"/>
                      <a:gd name="connsiteX103" fmla="*/ 44263 w 571500"/>
                      <a:gd name="connsiteY103" fmla="*/ 493705 h 753146"/>
                      <a:gd name="connsiteX104" fmla="*/ 138113 w 571500"/>
                      <a:gd name="connsiteY104" fmla="*/ 440365 h 753146"/>
                      <a:gd name="connsiteX105" fmla="*/ 138113 w 571500"/>
                      <a:gd name="connsiteY105" fmla="*/ 496219 h 753146"/>
                      <a:gd name="connsiteX106" fmla="*/ 76200 w 571500"/>
                      <a:gd name="connsiteY106" fmla="*/ 562647 h 753146"/>
                      <a:gd name="connsiteX107" fmla="*/ 76200 w 571500"/>
                      <a:gd name="connsiteY107" fmla="*/ 634084 h 753146"/>
                      <a:gd name="connsiteX108" fmla="*/ 98298 w 571500"/>
                      <a:gd name="connsiteY108" fmla="*/ 661850 h 753146"/>
                      <a:gd name="connsiteX109" fmla="*/ 118334 w 571500"/>
                      <a:gd name="connsiteY109" fmla="*/ 664465 h 753146"/>
                      <a:gd name="connsiteX110" fmla="*/ 120949 w 571500"/>
                      <a:gd name="connsiteY110" fmla="*/ 644429 h 753146"/>
                      <a:gd name="connsiteX111" fmla="*/ 100914 w 571500"/>
                      <a:gd name="connsiteY111" fmla="*/ 641814 h 753146"/>
                      <a:gd name="connsiteX112" fmla="*/ 100289 w 571500"/>
                      <a:gd name="connsiteY112" fmla="*/ 642323 h 753146"/>
                      <a:gd name="connsiteX113" fmla="*/ 95250 w 571500"/>
                      <a:gd name="connsiteY113" fmla="*/ 634084 h 753146"/>
                      <a:gd name="connsiteX114" fmla="*/ 95250 w 571500"/>
                      <a:gd name="connsiteY114" fmla="*/ 562647 h 753146"/>
                      <a:gd name="connsiteX115" fmla="*/ 142875 w 571500"/>
                      <a:gd name="connsiteY115" fmla="*/ 515022 h 753146"/>
                      <a:gd name="connsiteX116" fmla="*/ 152400 w 571500"/>
                      <a:gd name="connsiteY116" fmla="*/ 515022 h 753146"/>
                      <a:gd name="connsiteX117" fmla="*/ 200025 w 571500"/>
                      <a:gd name="connsiteY117" fmla="*/ 562647 h 753146"/>
                      <a:gd name="connsiteX118" fmla="*/ 200025 w 571500"/>
                      <a:gd name="connsiteY118" fmla="*/ 634084 h 753146"/>
                      <a:gd name="connsiteX119" fmla="*/ 194996 w 571500"/>
                      <a:gd name="connsiteY119" fmla="*/ 642323 h 753146"/>
                      <a:gd name="connsiteX120" fmla="*/ 174845 w 571500"/>
                      <a:gd name="connsiteY120" fmla="*/ 643804 h 753146"/>
                      <a:gd name="connsiteX121" fmla="*/ 176326 w 571500"/>
                      <a:gd name="connsiteY121" fmla="*/ 663956 h 753146"/>
                      <a:gd name="connsiteX122" fmla="*/ 196477 w 571500"/>
                      <a:gd name="connsiteY122" fmla="*/ 662474 h 753146"/>
                      <a:gd name="connsiteX123" fmla="*/ 196987 w 571500"/>
                      <a:gd name="connsiteY123" fmla="*/ 661850 h 753146"/>
                      <a:gd name="connsiteX124" fmla="*/ 219075 w 571500"/>
                      <a:gd name="connsiteY124" fmla="*/ 634084 h 753146"/>
                      <a:gd name="connsiteX125" fmla="*/ 219075 w 571500"/>
                      <a:gd name="connsiteY125" fmla="*/ 562647 h 753146"/>
                      <a:gd name="connsiteX126" fmla="*/ 157163 w 571500"/>
                      <a:gd name="connsiteY126" fmla="*/ 496210 h 753146"/>
                      <a:gd name="connsiteX127" fmla="*/ 157163 w 571500"/>
                      <a:gd name="connsiteY127" fmla="*/ 432773 h 753146"/>
                      <a:gd name="connsiteX128" fmla="*/ 166383 w 571500"/>
                      <a:gd name="connsiteY128" fmla="*/ 429297 h 753146"/>
                      <a:gd name="connsiteX129" fmla="*/ 285750 w 571500"/>
                      <a:gd name="connsiteY129" fmla="*/ 457872 h 753146"/>
                      <a:gd name="connsiteX130" fmla="*/ 405108 w 571500"/>
                      <a:gd name="connsiteY130" fmla="*/ 429297 h 753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</a:cxnLst>
                    <a:rect l="l" t="t" r="r" b="b"/>
                    <a:pathLst>
                      <a:path w="571500" h="753146">
                        <a:moveTo>
                          <a:pt x="539534" y="479189"/>
                        </a:moveTo>
                        <a:cubicBezTo>
                          <a:pt x="506780" y="453230"/>
                          <a:pt x="470015" y="432785"/>
                          <a:pt x="430682" y="418657"/>
                        </a:cubicBezTo>
                        <a:cubicBezTo>
                          <a:pt x="448518" y="413881"/>
                          <a:pt x="465588" y="406605"/>
                          <a:pt x="481384" y="397045"/>
                        </a:cubicBezTo>
                        <a:cubicBezTo>
                          <a:pt x="485829" y="394232"/>
                          <a:pt x="487152" y="388348"/>
                          <a:pt x="484339" y="383902"/>
                        </a:cubicBezTo>
                        <a:cubicBezTo>
                          <a:pt x="483920" y="383240"/>
                          <a:pt x="483419" y="382631"/>
                          <a:pt x="482851" y="382091"/>
                        </a:cubicBezTo>
                        <a:cubicBezTo>
                          <a:pt x="482556" y="381815"/>
                          <a:pt x="453133" y="353516"/>
                          <a:pt x="450894" y="322664"/>
                        </a:cubicBezTo>
                        <a:cubicBezTo>
                          <a:pt x="452000" y="300390"/>
                          <a:pt x="455189" y="278269"/>
                          <a:pt x="460419" y="256589"/>
                        </a:cubicBezTo>
                        <a:cubicBezTo>
                          <a:pt x="468424" y="221226"/>
                          <a:pt x="473354" y="185237"/>
                          <a:pt x="475155" y="149024"/>
                        </a:cubicBezTo>
                        <a:cubicBezTo>
                          <a:pt x="475155" y="102418"/>
                          <a:pt x="462658" y="76329"/>
                          <a:pt x="432035" y="58993"/>
                        </a:cubicBezTo>
                        <a:cubicBezTo>
                          <a:pt x="418605" y="51373"/>
                          <a:pt x="395764" y="53983"/>
                          <a:pt x="383953" y="56050"/>
                        </a:cubicBezTo>
                        <a:cubicBezTo>
                          <a:pt x="375685" y="44925"/>
                          <a:pt x="353606" y="21350"/>
                          <a:pt x="307219" y="6911"/>
                        </a:cubicBezTo>
                        <a:cubicBezTo>
                          <a:pt x="257266" y="-6815"/>
                          <a:pt x="203894" y="79"/>
                          <a:pt x="159068" y="26046"/>
                        </a:cubicBezTo>
                        <a:cubicBezTo>
                          <a:pt x="117853" y="52716"/>
                          <a:pt x="101041" y="94226"/>
                          <a:pt x="101041" y="169455"/>
                        </a:cubicBezTo>
                        <a:cubicBezTo>
                          <a:pt x="101041" y="206459"/>
                          <a:pt x="103175" y="238901"/>
                          <a:pt x="105061" y="267562"/>
                        </a:cubicBezTo>
                        <a:cubicBezTo>
                          <a:pt x="107771" y="292577"/>
                          <a:pt x="108175" y="317788"/>
                          <a:pt x="106270" y="342876"/>
                        </a:cubicBezTo>
                        <a:cubicBezTo>
                          <a:pt x="103279" y="359335"/>
                          <a:pt x="96113" y="374749"/>
                          <a:pt x="85458" y="387644"/>
                        </a:cubicBezTo>
                        <a:cubicBezTo>
                          <a:pt x="82336" y="391878"/>
                          <a:pt x="83237" y="397840"/>
                          <a:pt x="87471" y="400963"/>
                        </a:cubicBezTo>
                        <a:cubicBezTo>
                          <a:pt x="87821" y="401222"/>
                          <a:pt x="88190" y="401456"/>
                          <a:pt x="88573" y="401665"/>
                        </a:cubicBezTo>
                        <a:cubicBezTo>
                          <a:pt x="104226" y="409796"/>
                          <a:pt x="120860" y="415882"/>
                          <a:pt x="138065" y="419772"/>
                        </a:cubicBezTo>
                        <a:cubicBezTo>
                          <a:pt x="99743" y="433752"/>
                          <a:pt x="63921" y="453811"/>
                          <a:pt x="31975" y="479179"/>
                        </a:cubicBezTo>
                        <a:cubicBezTo>
                          <a:pt x="12583" y="495081"/>
                          <a:pt x="941" y="518535"/>
                          <a:pt x="0" y="543597"/>
                        </a:cubicBezTo>
                        <a:lnTo>
                          <a:pt x="0" y="705846"/>
                        </a:lnTo>
                        <a:lnTo>
                          <a:pt x="4239" y="708703"/>
                        </a:lnTo>
                        <a:cubicBezTo>
                          <a:pt x="48758" y="738326"/>
                          <a:pt x="169307" y="753147"/>
                          <a:pt x="288855" y="753147"/>
                        </a:cubicBezTo>
                        <a:cubicBezTo>
                          <a:pt x="408870" y="753147"/>
                          <a:pt x="527933" y="738212"/>
                          <a:pt x="567652" y="708379"/>
                        </a:cubicBezTo>
                        <a:lnTo>
                          <a:pt x="571500" y="705522"/>
                        </a:lnTo>
                        <a:lnTo>
                          <a:pt x="571500" y="543397"/>
                        </a:lnTo>
                        <a:cubicBezTo>
                          <a:pt x="570508" y="518410"/>
                          <a:pt x="558875" y="495041"/>
                          <a:pt x="539534" y="479189"/>
                        </a:cubicBezTo>
                        <a:close/>
                        <a:moveTo>
                          <a:pt x="423910" y="515022"/>
                        </a:moveTo>
                        <a:cubicBezTo>
                          <a:pt x="434431" y="515022"/>
                          <a:pt x="442960" y="523550"/>
                          <a:pt x="442960" y="534072"/>
                        </a:cubicBezTo>
                        <a:cubicBezTo>
                          <a:pt x="442960" y="544593"/>
                          <a:pt x="434431" y="553122"/>
                          <a:pt x="423910" y="553122"/>
                        </a:cubicBezTo>
                        <a:cubicBezTo>
                          <a:pt x="413389" y="553122"/>
                          <a:pt x="404860" y="544593"/>
                          <a:pt x="404860" y="534072"/>
                        </a:cubicBezTo>
                        <a:cubicBezTo>
                          <a:pt x="404860" y="523550"/>
                          <a:pt x="413389" y="515022"/>
                          <a:pt x="423910" y="515022"/>
                        </a:cubicBezTo>
                        <a:close/>
                        <a:moveTo>
                          <a:pt x="372694" y="415666"/>
                        </a:moveTo>
                        <a:cubicBezTo>
                          <a:pt x="373799" y="416247"/>
                          <a:pt x="374885" y="416867"/>
                          <a:pt x="376057" y="417352"/>
                        </a:cubicBezTo>
                        <a:lnTo>
                          <a:pt x="382724" y="420086"/>
                        </a:lnTo>
                        <a:cubicBezTo>
                          <a:pt x="352112" y="433197"/>
                          <a:pt x="319043" y="439586"/>
                          <a:pt x="285750" y="438822"/>
                        </a:cubicBezTo>
                        <a:cubicBezTo>
                          <a:pt x="252446" y="439588"/>
                          <a:pt x="219366" y="433193"/>
                          <a:pt x="188747" y="420067"/>
                        </a:cubicBezTo>
                        <a:lnTo>
                          <a:pt x="195415" y="417352"/>
                        </a:lnTo>
                        <a:lnTo>
                          <a:pt x="199606" y="415371"/>
                        </a:lnTo>
                        <a:cubicBezTo>
                          <a:pt x="211657" y="408641"/>
                          <a:pt x="219110" y="395904"/>
                          <a:pt x="219075" y="382100"/>
                        </a:cubicBezTo>
                        <a:lnTo>
                          <a:pt x="219075" y="365032"/>
                        </a:lnTo>
                        <a:cubicBezTo>
                          <a:pt x="260779" y="387192"/>
                          <a:pt x="310767" y="387192"/>
                          <a:pt x="352473" y="365032"/>
                        </a:cubicBezTo>
                        <a:lnTo>
                          <a:pt x="352473" y="382062"/>
                        </a:lnTo>
                        <a:cubicBezTo>
                          <a:pt x="352692" y="396081"/>
                          <a:pt x="360410" y="408907"/>
                          <a:pt x="372694" y="415666"/>
                        </a:cubicBezTo>
                        <a:close/>
                        <a:moveTo>
                          <a:pt x="285750" y="362622"/>
                        </a:moveTo>
                        <a:cubicBezTo>
                          <a:pt x="217394" y="362548"/>
                          <a:pt x="161998" y="307153"/>
                          <a:pt x="161925" y="238797"/>
                        </a:cubicBezTo>
                        <a:lnTo>
                          <a:pt x="161925" y="200354"/>
                        </a:lnTo>
                        <a:cubicBezTo>
                          <a:pt x="203265" y="196924"/>
                          <a:pt x="243830" y="187151"/>
                          <a:pt x="282197" y="171379"/>
                        </a:cubicBezTo>
                        <a:lnTo>
                          <a:pt x="292027" y="166464"/>
                        </a:lnTo>
                        <a:cubicBezTo>
                          <a:pt x="318355" y="155026"/>
                          <a:pt x="342565" y="139228"/>
                          <a:pt x="363636" y="119734"/>
                        </a:cubicBezTo>
                        <a:cubicBezTo>
                          <a:pt x="365265" y="130936"/>
                          <a:pt x="371256" y="168759"/>
                          <a:pt x="380209" y="184780"/>
                        </a:cubicBezTo>
                        <a:cubicBezTo>
                          <a:pt x="386572" y="196395"/>
                          <a:pt x="395866" y="206142"/>
                          <a:pt x="407165" y="213051"/>
                        </a:cubicBezTo>
                        <a:lnTo>
                          <a:pt x="409594" y="214708"/>
                        </a:lnTo>
                        <a:lnTo>
                          <a:pt x="409594" y="238797"/>
                        </a:lnTo>
                        <a:cubicBezTo>
                          <a:pt x="409515" y="307159"/>
                          <a:pt x="354112" y="362553"/>
                          <a:pt x="285750" y="362622"/>
                        </a:cubicBezTo>
                        <a:close/>
                        <a:moveTo>
                          <a:pt x="142875" y="191172"/>
                        </a:moveTo>
                        <a:lnTo>
                          <a:pt x="142875" y="238797"/>
                        </a:lnTo>
                        <a:cubicBezTo>
                          <a:pt x="142916" y="283653"/>
                          <a:pt x="164062" y="325874"/>
                          <a:pt x="199958" y="352773"/>
                        </a:cubicBezTo>
                        <a:lnTo>
                          <a:pt x="199958" y="382100"/>
                        </a:lnTo>
                        <a:cubicBezTo>
                          <a:pt x="199950" y="389576"/>
                          <a:pt x="195543" y="396346"/>
                          <a:pt x="188709" y="399379"/>
                        </a:cubicBezTo>
                        <a:cubicBezTo>
                          <a:pt x="162887" y="411152"/>
                          <a:pt x="125006" y="397359"/>
                          <a:pt x="107356" y="389520"/>
                        </a:cubicBezTo>
                        <a:cubicBezTo>
                          <a:pt x="116630" y="376422"/>
                          <a:pt x="122719" y="361342"/>
                          <a:pt x="125139" y="345477"/>
                        </a:cubicBezTo>
                        <a:cubicBezTo>
                          <a:pt x="127282" y="319109"/>
                          <a:pt x="126924" y="292597"/>
                          <a:pt x="124073" y="266295"/>
                        </a:cubicBezTo>
                        <a:cubicBezTo>
                          <a:pt x="122168" y="237958"/>
                          <a:pt x="120091" y="205850"/>
                          <a:pt x="120091" y="169474"/>
                        </a:cubicBezTo>
                        <a:cubicBezTo>
                          <a:pt x="120091" y="101608"/>
                          <a:pt x="134379" y="64699"/>
                          <a:pt x="168964" y="42334"/>
                        </a:cubicBezTo>
                        <a:cubicBezTo>
                          <a:pt x="209204" y="19120"/>
                          <a:pt x="257052" y="12947"/>
                          <a:pt x="301866" y="25189"/>
                        </a:cubicBezTo>
                        <a:cubicBezTo>
                          <a:pt x="354454" y="41572"/>
                          <a:pt x="370989" y="70852"/>
                          <a:pt x="371113" y="71080"/>
                        </a:cubicBezTo>
                        <a:cubicBezTo>
                          <a:pt x="373117" y="74870"/>
                          <a:pt x="377405" y="76855"/>
                          <a:pt x="381591" y="75929"/>
                        </a:cubicBezTo>
                        <a:cubicBezTo>
                          <a:pt x="393973" y="73147"/>
                          <a:pt x="414852" y="71166"/>
                          <a:pt x="422548" y="75567"/>
                        </a:cubicBezTo>
                        <a:cubicBezTo>
                          <a:pt x="443208" y="87263"/>
                          <a:pt x="456009" y="103627"/>
                          <a:pt x="456009" y="148976"/>
                        </a:cubicBezTo>
                        <a:cubicBezTo>
                          <a:pt x="454182" y="183983"/>
                          <a:pt x="449370" y="218771"/>
                          <a:pt x="441627" y="252960"/>
                        </a:cubicBezTo>
                        <a:cubicBezTo>
                          <a:pt x="435915" y="276257"/>
                          <a:pt x="432630" y="300082"/>
                          <a:pt x="431825" y="324055"/>
                        </a:cubicBezTo>
                        <a:cubicBezTo>
                          <a:pt x="435066" y="347354"/>
                          <a:pt x="445241" y="369139"/>
                          <a:pt x="461029" y="386577"/>
                        </a:cubicBezTo>
                        <a:cubicBezTo>
                          <a:pt x="443617" y="395578"/>
                          <a:pt x="407403" y="410942"/>
                          <a:pt x="382248" y="399150"/>
                        </a:cubicBezTo>
                        <a:cubicBezTo>
                          <a:pt x="375668" y="396022"/>
                          <a:pt x="371475" y="389386"/>
                          <a:pt x="371475" y="382100"/>
                        </a:cubicBezTo>
                        <a:lnTo>
                          <a:pt x="371475" y="352840"/>
                        </a:lnTo>
                        <a:cubicBezTo>
                          <a:pt x="407414" y="325940"/>
                          <a:pt x="428588" y="283687"/>
                          <a:pt x="428625" y="238797"/>
                        </a:cubicBezTo>
                        <a:lnTo>
                          <a:pt x="428520" y="210222"/>
                        </a:lnTo>
                        <a:cubicBezTo>
                          <a:pt x="428553" y="207869"/>
                          <a:pt x="427703" y="205589"/>
                          <a:pt x="426139" y="203830"/>
                        </a:cubicBezTo>
                        <a:cubicBezTo>
                          <a:pt x="423609" y="201267"/>
                          <a:pt x="420771" y="199028"/>
                          <a:pt x="417690" y="197163"/>
                        </a:cubicBezTo>
                        <a:cubicBezTo>
                          <a:pt x="408925" y="191910"/>
                          <a:pt x="401722" y="184413"/>
                          <a:pt x="396821" y="175446"/>
                        </a:cubicBezTo>
                        <a:cubicBezTo>
                          <a:pt x="389512" y="156630"/>
                          <a:pt x="384690" y="136941"/>
                          <a:pt x="382476" y="116877"/>
                        </a:cubicBezTo>
                        <a:cubicBezTo>
                          <a:pt x="380907" y="106654"/>
                          <a:pt x="371347" y="99640"/>
                          <a:pt x="361125" y="101210"/>
                        </a:cubicBezTo>
                        <a:cubicBezTo>
                          <a:pt x="357368" y="101787"/>
                          <a:pt x="353875" y="103494"/>
                          <a:pt x="351111" y="106104"/>
                        </a:cubicBezTo>
                        <a:cubicBezTo>
                          <a:pt x="331038" y="124052"/>
                          <a:pt x="308222" y="138673"/>
                          <a:pt x="283531" y="149414"/>
                        </a:cubicBezTo>
                        <a:lnTo>
                          <a:pt x="274006" y="154177"/>
                        </a:lnTo>
                        <a:cubicBezTo>
                          <a:pt x="235332" y="170197"/>
                          <a:pt x="194204" y="179487"/>
                          <a:pt x="152400" y="181647"/>
                        </a:cubicBezTo>
                        <a:cubicBezTo>
                          <a:pt x="147139" y="181647"/>
                          <a:pt x="142875" y="185911"/>
                          <a:pt x="142875" y="191172"/>
                        </a:cubicBezTo>
                        <a:close/>
                        <a:moveTo>
                          <a:pt x="414338" y="432811"/>
                        </a:moveTo>
                        <a:lnTo>
                          <a:pt x="414338" y="496686"/>
                        </a:lnTo>
                        <a:cubicBezTo>
                          <a:pt x="414338" y="496905"/>
                          <a:pt x="414452" y="497077"/>
                          <a:pt x="414461" y="497286"/>
                        </a:cubicBezTo>
                        <a:cubicBezTo>
                          <a:pt x="394070" y="502481"/>
                          <a:pt x="381752" y="523222"/>
                          <a:pt x="386946" y="543613"/>
                        </a:cubicBezTo>
                        <a:cubicBezTo>
                          <a:pt x="392141" y="564003"/>
                          <a:pt x="412882" y="576323"/>
                          <a:pt x="433273" y="571128"/>
                        </a:cubicBezTo>
                        <a:cubicBezTo>
                          <a:pt x="453664" y="565933"/>
                          <a:pt x="465983" y="545191"/>
                          <a:pt x="460788" y="524801"/>
                        </a:cubicBezTo>
                        <a:cubicBezTo>
                          <a:pt x="457345" y="511284"/>
                          <a:pt x="446790" y="500729"/>
                          <a:pt x="433273" y="497286"/>
                        </a:cubicBezTo>
                        <a:cubicBezTo>
                          <a:pt x="433273" y="497077"/>
                          <a:pt x="433388" y="496896"/>
                          <a:pt x="433388" y="496686"/>
                        </a:cubicBezTo>
                        <a:lnTo>
                          <a:pt x="433388" y="440355"/>
                        </a:lnTo>
                        <a:cubicBezTo>
                          <a:pt x="467213" y="453184"/>
                          <a:pt x="498846" y="471178"/>
                          <a:pt x="527161" y="493695"/>
                        </a:cubicBezTo>
                        <a:cubicBezTo>
                          <a:pt x="542410" y="505889"/>
                          <a:pt x="551633" y="524089"/>
                          <a:pt x="552450" y="543597"/>
                        </a:cubicBezTo>
                        <a:lnTo>
                          <a:pt x="552450" y="695768"/>
                        </a:lnTo>
                        <a:cubicBezTo>
                          <a:pt x="471488" y="747575"/>
                          <a:pt x="108756" y="747346"/>
                          <a:pt x="19050" y="695454"/>
                        </a:cubicBezTo>
                        <a:lnTo>
                          <a:pt x="19050" y="543797"/>
                        </a:lnTo>
                        <a:cubicBezTo>
                          <a:pt x="19802" y="524235"/>
                          <a:pt x="28999" y="505962"/>
                          <a:pt x="44263" y="493705"/>
                        </a:cubicBezTo>
                        <a:cubicBezTo>
                          <a:pt x="72602" y="471183"/>
                          <a:pt x="104262" y="453189"/>
                          <a:pt x="138113" y="440365"/>
                        </a:cubicBezTo>
                        <a:lnTo>
                          <a:pt x="138113" y="496219"/>
                        </a:lnTo>
                        <a:cubicBezTo>
                          <a:pt x="103256" y="498716"/>
                          <a:pt x="76241" y="527700"/>
                          <a:pt x="76200" y="562647"/>
                        </a:cubicBezTo>
                        <a:lnTo>
                          <a:pt x="76200" y="634084"/>
                        </a:lnTo>
                        <a:cubicBezTo>
                          <a:pt x="76230" y="647346"/>
                          <a:pt x="85381" y="658844"/>
                          <a:pt x="98298" y="661850"/>
                        </a:cubicBezTo>
                        <a:cubicBezTo>
                          <a:pt x="103108" y="668105"/>
                          <a:pt x="112079" y="669275"/>
                          <a:pt x="118334" y="664465"/>
                        </a:cubicBezTo>
                        <a:cubicBezTo>
                          <a:pt x="124589" y="659655"/>
                          <a:pt x="125760" y="650684"/>
                          <a:pt x="120949" y="644429"/>
                        </a:cubicBezTo>
                        <a:cubicBezTo>
                          <a:pt x="116139" y="638175"/>
                          <a:pt x="107169" y="637004"/>
                          <a:pt x="100914" y="641814"/>
                        </a:cubicBezTo>
                        <a:cubicBezTo>
                          <a:pt x="100700" y="641978"/>
                          <a:pt x="100493" y="642148"/>
                          <a:pt x="100289" y="642323"/>
                        </a:cubicBezTo>
                        <a:cubicBezTo>
                          <a:pt x="97224" y="640711"/>
                          <a:pt x="95289" y="637548"/>
                          <a:pt x="95250" y="634084"/>
                        </a:cubicBezTo>
                        <a:lnTo>
                          <a:pt x="95250" y="562647"/>
                        </a:lnTo>
                        <a:cubicBezTo>
                          <a:pt x="95281" y="536357"/>
                          <a:pt x="116585" y="515053"/>
                          <a:pt x="142875" y="515022"/>
                        </a:cubicBezTo>
                        <a:lnTo>
                          <a:pt x="152400" y="515022"/>
                        </a:lnTo>
                        <a:cubicBezTo>
                          <a:pt x="178690" y="515053"/>
                          <a:pt x="199994" y="536357"/>
                          <a:pt x="200025" y="562647"/>
                        </a:cubicBezTo>
                        <a:lnTo>
                          <a:pt x="200025" y="634084"/>
                        </a:lnTo>
                        <a:cubicBezTo>
                          <a:pt x="199990" y="637546"/>
                          <a:pt x="198059" y="640710"/>
                          <a:pt x="194996" y="642323"/>
                        </a:cubicBezTo>
                        <a:cubicBezTo>
                          <a:pt x="189022" y="637167"/>
                          <a:pt x="180001" y="637831"/>
                          <a:pt x="174845" y="643804"/>
                        </a:cubicBezTo>
                        <a:cubicBezTo>
                          <a:pt x="169689" y="649779"/>
                          <a:pt x="170353" y="658801"/>
                          <a:pt x="176326" y="663956"/>
                        </a:cubicBezTo>
                        <a:cubicBezTo>
                          <a:pt x="182300" y="669111"/>
                          <a:pt x="191322" y="668449"/>
                          <a:pt x="196477" y="662474"/>
                        </a:cubicBezTo>
                        <a:cubicBezTo>
                          <a:pt x="196653" y="662271"/>
                          <a:pt x="196823" y="662063"/>
                          <a:pt x="196987" y="661850"/>
                        </a:cubicBezTo>
                        <a:cubicBezTo>
                          <a:pt x="209900" y="658840"/>
                          <a:pt x="219045" y="647343"/>
                          <a:pt x="219075" y="634084"/>
                        </a:cubicBezTo>
                        <a:lnTo>
                          <a:pt x="219075" y="562647"/>
                        </a:lnTo>
                        <a:cubicBezTo>
                          <a:pt x="219040" y="527698"/>
                          <a:pt x="192023" y="498706"/>
                          <a:pt x="157163" y="496210"/>
                        </a:cubicBezTo>
                        <a:lnTo>
                          <a:pt x="157163" y="432773"/>
                        </a:lnTo>
                        <a:lnTo>
                          <a:pt x="166383" y="429297"/>
                        </a:lnTo>
                        <a:cubicBezTo>
                          <a:pt x="192176" y="447004"/>
                          <a:pt x="237173" y="457872"/>
                          <a:pt x="285750" y="457872"/>
                        </a:cubicBezTo>
                        <a:cubicBezTo>
                          <a:pt x="334328" y="457872"/>
                          <a:pt x="379314" y="447004"/>
                          <a:pt x="405108" y="4292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39E4050D-2686-4FF7-D50E-E22863360F64}"/>
                      </a:ext>
                    </a:extLst>
                  </p:cNvPr>
                  <p:cNvSpPr/>
                  <p:nvPr/>
                </p:nvSpPr>
                <p:spPr>
                  <a:xfrm>
                    <a:off x="1644168" y="3347940"/>
                    <a:ext cx="19050" cy="19050"/>
                  </a:xfrm>
                  <a:custGeom>
                    <a:avLst/>
                    <a:gdLst>
                      <a:gd name="connsiteX0" fmla="*/ 19050 w 19050"/>
                      <a:gd name="connsiteY0" fmla="*/ 9525 h 19050"/>
                      <a:gd name="connsiteX1" fmla="*/ 9525 w 19050"/>
                      <a:gd name="connsiteY1" fmla="*/ 19050 h 19050"/>
                      <a:gd name="connsiteX2" fmla="*/ 0 w 19050"/>
                      <a:gd name="connsiteY2" fmla="*/ 9525 h 19050"/>
                      <a:gd name="connsiteX3" fmla="*/ 9525 w 19050"/>
                      <a:gd name="connsiteY3" fmla="*/ 0 h 19050"/>
                      <a:gd name="connsiteX4" fmla="*/ 19050 w 19050"/>
                      <a:gd name="connsiteY4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19050">
                        <a:moveTo>
                          <a:pt x="19050" y="9525"/>
                        </a:moveTo>
                        <a:cubicBezTo>
                          <a:pt x="19050" y="14786"/>
                          <a:pt x="14786" y="19050"/>
                          <a:pt x="9525" y="19050"/>
                        </a:cubicBezTo>
                        <a:cubicBezTo>
                          <a:pt x="4265" y="19050"/>
                          <a:pt x="0" y="14786"/>
                          <a:pt x="0" y="9525"/>
                        </a:cubicBezTo>
                        <a:cubicBezTo>
                          <a:pt x="0" y="4264"/>
                          <a:pt x="4265" y="0"/>
                          <a:pt x="9525" y="0"/>
                        </a:cubicBezTo>
                        <a:cubicBezTo>
                          <a:pt x="14786" y="0"/>
                          <a:pt x="19050" y="4264"/>
                          <a:pt x="19050" y="95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" name="Graphic 7" descr="Doctor female outline">
                  <a:extLst>
                    <a:ext uri="{FF2B5EF4-FFF2-40B4-BE49-F238E27FC236}">
                      <a16:creationId xmlns:a16="http://schemas.microsoft.com/office/drawing/2014/main" id="{2021B171-A148-DC54-7F73-6CA24E857713}"/>
                    </a:ext>
                  </a:extLst>
                </p:cNvPr>
                <p:cNvGrpSpPr/>
                <p:nvPr/>
              </p:nvGrpSpPr>
              <p:grpSpPr>
                <a:xfrm>
                  <a:off x="3376141" y="2749787"/>
                  <a:ext cx="391296" cy="515666"/>
                  <a:chOff x="1229783" y="3609569"/>
                  <a:chExt cx="571500" cy="753146"/>
                </a:xfrm>
                <a:solidFill>
                  <a:srgbClr val="000000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CF96C7CC-3231-9EA8-5F0D-D8A9E4AB3395}"/>
                      </a:ext>
                    </a:extLst>
                  </p:cNvPr>
                  <p:cNvSpPr/>
                  <p:nvPr/>
                </p:nvSpPr>
                <p:spPr>
                  <a:xfrm>
                    <a:off x="1229783" y="3609569"/>
                    <a:ext cx="571500" cy="753146"/>
                  </a:xfrm>
                  <a:custGeom>
                    <a:avLst/>
                    <a:gdLst>
                      <a:gd name="connsiteX0" fmla="*/ 539534 w 571500"/>
                      <a:gd name="connsiteY0" fmla="*/ 479189 h 753146"/>
                      <a:gd name="connsiteX1" fmla="*/ 430682 w 571500"/>
                      <a:gd name="connsiteY1" fmla="*/ 418657 h 753146"/>
                      <a:gd name="connsiteX2" fmla="*/ 481384 w 571500"/>
                      <a:gd name="connsiteY2" fmla="*/ 397045 h 753146"/>
                      <a:gd name="connsiteX3" fmla="*/ 484339 w 571500"/>
                      <a:gd name="connsiteY3" fmla="*/ 383902 h 753146"/>
                      <a:gd name="connsiteX4" fmla="*/ 482851 w 571500"/>
                      <a:gd name="connsiteY4" fmla="*/ 382091 h 753146"/>
                      <a:gd name="connsiteX5" fmla="*/ 450894 w 571500"/>
                      <a:gd name="connsiteY5" fmla="*/ 322664 h 753146"/>
                      <a:gd name="connsiteX6" fmla="*/ 460419 w 571500"/>
                      <a:gd name="connsiteY6" fmla="*/ 256589 h 753146"/>
                      <a:gd name="connsiteX7" fmla="*/ 475155 w 571500"/>
                      <a:gd name="connsiteY7" fmla="*/ 149024 h 753146"/>
                      <a:gd name="connsiteX8" fmla="*/ 432035 w 571500"/>
                      <a:gd name="connsiteY8" fmla="*/ 58993 h 753146"/>
                      <a:gd name="connsiteX9" fmla="*/ 383953 w 571500"/>
                      <a:gd name="connsiteY9" fmla="*/ 56050 h 753146"/>
                      <a:gd name="connsiteX10" fmla="*/ 307219 w 571500"/>
                      <a:gd name="connsiteY10" fmla="*/ 6911 h 753146"/>
                      <a:gd name="connsiteX11" fmla="*/ 159068 w 571500"/>
                      <a:gd name="connsiteY11" fmla="*/ 26046 h 753146"/>
                      <a:gd name="connsiteX12" fmla="*/ 101041 w 571500"/>
                      <a:gd name="connsiteY12" fmla="*/ 169455 h 753146"/>
                      <a:gd name="connsiteX13" fmla="*/ 105061 w 571500"/>
                      <a:gd name="connsiteY13" fmla="*/ 267562 h 753146"/>
                      <a:gd name="connsiteX14" fmla="*/ 106270 w 571500"/>
                      <a:gd name="connsiteY14" fmla="*/ 342876 h 753146"/>
                      <a:gd name="connsiteX15" fmla="*/ 85458 w 571500"/>
                      <a:gd name="connsiteY15" fmla="*/ 387644 h 753146"/>
                      <a:gd name="connsiteX16" fmla="*/ 87471 w 571500"/>
                      <a:gd name="connsiteY16" fmla="*/ 400963 h 753146"/>
                      <a:gd name="connsiteX17" fmla="*/ 88573 w 571500"/>
                      <a:gd name="connsiteY17" fmla="*/ 401665 h 753146"/>
                      <a:gd name="connsiteX18" fmla="*/ 138065 w 571500"/>
                      <a:gd name="connsiteY18" fmla="*/ 419772 h 753146"/>
                      <a:gd name="connsiteX19" fmla="*/ 31975 w 571500"/>
                      <a:gd name="connsiteY19" fmla="*/ 479179 h 753146"/>
                      <a:gd name="connsiteX20" fmla="*/ 0 w 571500"/>
                      <a:gd name="connsiteY20" fmla="*/ 543597 h 753146"/>
                      <a:gd name="connsiteX21" fmla="*/ 0 w 571500"/>
                      <a:gd name="connsiteY21" fmla="*/ 705846 h 753146"/>
                      <a:gd name="connsiteX22" fmla="*/ 4239 w 571500"/>
                      <a:gd name="connsiteY22" fmla="*/ 708703 h 753146"/>
                      <a:gd name="connsiteX23" fmla="*/ 288855 w 571500"/>
                      <a:gd name="connsiteY23" fmla="*/ 753147 h 753146"/>
                      <a:gd name="connsiteX24" fmla="*/ 567652 w 571500"/>
                      <a:gd name="connsiteY24" fmla="*/ 708379 h 753146"/>
                      <a:gd name="connsiteX25" fmla="*/ 571500 w 571500"/>
                      <a:gd name="connsiteY25" fmla="*/ 705522 h 753146"/>
                      <a:gd name="connsiteX26" fmla="*/ 571500 w 571500"/>
                      <a:gd name="connsiteY26" fmla="*/ 543397 h 753146"/>
                      <a:gd name="connsiteX27" fmla="*/ 539534 w 571500"/>
                      <a:gd name="connsiteY27" fmla="*/ 479189 h 753146"/>
                      <a:gd name="connsiteX28" fmla="*/ 423910 w 571500"/>
                      <a:gd name="connsiteY28" fmla="*/ 515022 h 753146"/>
                      <a:gd name="connsiteX29" fmla="*/ 442960 w 571500"/>
                      <a:gd name="connsiteY29" fmla="*/ 534072 h 753146"/>
                      <a:gd name="connsiteX30" fmla="*/ 423910 w 571500"/>
                      <a:gd name="connsiteY30" fmla="*/ 553122 h 753146"/>
                      <a:gd name="connsiteX31" fmla="*/ 404860 w 571500"/>
                      <a:gd name="connsiteY31" fmla="*/ 534072 h 753146"/>
                      <a:gd name="connsiteX32" fmla="*/ 423910 w 571500"/>
                      <a:gd name="connsiteY32" fmla="*/ 515022 h 753146"/>
                      <a:gd name="connsiteX33" fmla="*/ 372694 w 571500"/>
                      <a:gd name="connsiteY33" fmla="*/ 415666 h 753146"/>
                      <a:gd name="connsiteX34" fmla="*/ 376057 w 571500"/>
                      <a:gd name="connsiteY34" fmla="*/ 417352 h 753146"/>
                      <a:gd name="connsiteX35" fmla="*/ 382724 w 571500"/>
                      <a:gd name="connsiteY35" fmla="*/ 420086 h 753146"/>
                      <a:gd name="connsiteX36" fmla="*/ 285750 w 571500"/>
                      <a:gd name="connsiteY36" fmla="*/ 438822 h 753146"/>
                      <a:gd name="connsiteX37" fmla="*/ 188747 w 571500"/>
                      <a:gd name="connsiteY37" fmla="*/ 420067 h 753146"/>
                      <a:gd name="connsiteX38" fmla="*/ 195415 w 571500"/>
                      <a:gd name="connsiteY38" fmla="*/ 417352 h 753146"/>
                      <a:gd name="connsiteX39" fmla="*/ 199606 w 571500"/>
                      <a:gd name="connsiteY39" fmla="*/ 415371 h 753146"/>
                      <a:gd name="connsiteX40" fmla="*/ 219075 w 571500"/>
                      <a:gd name="connsiteY40" fmla="*/ 382100 h 753146"/>
                      <a:gd name="connsiteX41" fmla="*/ 219075 w 571500"/>
                      <a:gd name="connsiteY41" fmla="*/ 365032 h 753146"/>
                      <a:gd name="connsiteX42" fmla="*/ 352473 w 571500"/>
                      <a:gd name="connsiteY42" fmla="*/ 365032 h 753146"/>
                      <a:gd name="connsiteX43" fmla="*/ 352473 w 571500"/>
                      <a:gd name="connsiteY43" fmla="*/ 382062 h 753146"/>
                      <a:gd name="connsiteX44" fmla="*/ 372694 w 571500"/>
                      <a:gd name="connsiteY44" fmla="*/ 415666 h 753146"/>
                      <a:gd name="connsiteX45" fmla="*/ 285750 w 571500"/>
                      <a:gd name="connsiteY45" fmla="*/ 362622 h 753146"/>
                      <a:gd name="connsiteX46" fmla="*/ 161925 w 571500"/>
                      <a:gd name="connsiteY46" fmla="*/ 238797 h 753146"/>
                      <a:gd name="connsiteX47" fmla="*/ 161925 w 571500"/>
                      <a:gd name="connsiteY47" fmla="*/ 200354 h 753146"/>
                      <a:gd name="connsiteX48" fmla="*/ 282197 w 571500"/>
                      <a:gd name="connsiteY48" fmla="*/ 171379 h 753146"/>
                      <a:gd name="connsiteX49" fmla="*/ 292027 w 571500"/>
                      <a:gd name="connsiteY49" fmla="*/ 166464 h 753146"/>
                      <a:gd name="connsiteX50" fmla="*/ 363636 w 571500"/>
                      <a:gd name="connsiteY50" fmla="*/ 119734 h 753146"/>
                      <a:gd name="connsiteX51" fmla="*/ 380209 w 571500"/>
                      <a:gd name="connsiteY51" fmla="*/ 184780 h 753146"/>
                      <a:gd name="connsiteX52" fmla="*/ 407165 w 571500"/>
                      <a:gd name="connsiteY52" fmla="*/ 213051 h 753146"/>
                      <a:gd name="connsiteX53" fmla="*/ 409594 w 571500"/>
                      <a:gd name="connsiteY53" fmla="*/ 214708 h 753146"/>
                      <a:gd name="connsiteX54" fmla="*/ 409594 w 571500"/>
                      <a:gd name="connsiteY54" fmla="*/ 238797 h 753146"/>
                      <a:gd name="connsiteX55" fmla="*/ 285750 w 571500"/>
                      <a:gd name="connsiteY55" fmla="*/ 362622 h 753146"/>
                      <a:gd name="connsiteX56" fmla="*/ 142875 w 571500"/>
                      <a:gd name="connsiteY56" fmla="*/ 191172 h 753146"/>
                      <a:gd name="connsiteX57" fmla="*/ 142875 w 571500"/>
                      <a:gd name="connsiteY57" fmla="*/ 238797 h 753146"/>
                      <a:gd name="connsiteX58" fmla="*/ 199958 w 571500"/>
                      <a:gd name="connsiteY58" fmla="*/ 352773 h 753146"/>
                      <a:gd name="connsiteX59" fmla="*/ 199958 w 571500"/>
                      <a:gd name="connsiteY59" fmla="*/ 382100 h 753146"/>
                      <a:gd name="connsiteX60" fmla="*/ 188709 w 571500"/>
                      <a:gd name="connsiteY60" fmla="*/ 399379 h 753146"/>
                      <a:gd name="connsiteX61" fmla="*/ 107356 w 571500"/>
                      <a:gd name="connsiteY61" fmla="*/ 389520 h 753146"/>
                      <a:gd name="connsiteX62" fmla="*/ 125139 w 571500"/>
                      <a:gd name="connsiteY62" fmla="*/ 345477 h 753146"/>
                      <a:gd name="connsiteX63" fmla="*/ 124073 w 571500"/>
                      <a:gd name="connsiteY63" fmla="*/ 266295 h 753146"/>
                      <a:gd name="connsiteX64" fmla="*/ 120091 w 571500"/>
                      <a:gd name="connsiteY64" fmla="*/ 169474 h 753146"/>
                      <a:gd name="connsiteX65" fmla="*/ 168964 w 571500"/>
                      <a:gd name="connsiteY65" fmla="*/ 42334 h 753146"/>
                      <a:gd name="connsiteX66" fmla="*/ 301866 w 571500"/>
                      <a:gd name="connsiteY66" fmla="*/ 25189 h 753146"/>
                      <a:gd name="connsiteX67" fmla="*/ 371113 w 571500"/>
                      <a:gd name="connsiteY67" fmla="*/ 71080 h 753146"/>
                      <a:gd name="connsiteX68" fmla="*/ 381591 w 571500"/>
                      <a:gd name="connsiteY68" fmla="*/ 75929 h 753146"/>
                      <a:gd name="connsiteX69" fmla="*/ 422548 w 571500"/>
                      <a:gd name="connsiteY69" fmla="*/ 75567 h 753146"/>
                      <a:gd name="connsiteX70" fmla="*/ 456009 w 571500"/>
                      <a:gd name="connsiteY70" fmla="*/ 148976 h 753146"/>
                      <a:gd name="connsiteX71" fmla="*/ 441627 w 571500"/>
                      <a:gd name="connsiteY71" fmla="*/ 252960 h 753146"/>
                      <a:gd name="connsiteX72" fmla="*/ 431825 w 571500"/>
                      <a:gd name="connsiteY72" fmla="*/ 324055 h 753146"/>
                      <a:gd name="connsiteX73" fmla="*/ 461029 w 571500"/>
                      <a:gd name="connsiteY73" fmla="*/ 386577 h 753146"/>
                      <a:gd name="connsiteX74" fmla="*/ 382248 w 571500"/>
                      <a:gd name="connsiteY74" fmla="*/ 399150 h 753146"/>
                      <a:gd name="connsiteX75" fmla="*/ 371475 w 571500"/>
                      <a:gd name="connsiteY75" fmla="*/ 382100 h 753146"/>
                      <a:gd name="connsiteX76" fmla="*/ 371475 w 571500"/>
                      <a:gd name="connsiteY76" fmla="*/ 352840 h 753146"/>
                      <a:gd name="connsiteX77" fmla="*/ 428625 w 571500"/>
                      <a:gd name="connsiteY77" fmla="*/ 238797 h 753146"/>
                      <a:gd name="connsiteX78" fmla="*/ 428520 w 571500"/>
                      <a:gd name="connsiteY78" fmla="*/ 210222 h 753146"/>
                      <a:gd name="connsiteX79" fmla="*/ 426139 w 571500"/>
                      <a:gd name="connsiteY79" fmla="*/ 203830 h 753146"/>
                      <a:gd name="connsiteX80" fmla="*/ 417690 w 571500"/>
                      <a:gd name="connsiteY80" fmla="*/ 197163 h 753146"/>
                      <a:gd name="connsiteX81" fmla="*/ 396821 w 571500"/>
                      <a:gd name="connsiteY81" fmla="*/ 175446 h 753146"/>
                      <a:gd name="connsiteX82" fmla="*/ 382476 w 571500"/>
                      <a:gd name="connsiteY82" fmla="*/ 116877 h 753146"/>
                      <a:gd name="connsiteX83" fmla="*/ 361125 w 571500"/>
                      <a:gd name="connsiteY83" fmla="*/ 101210 h 753146"/>
                      <a:gd name="connsiteX84" fmla="*/ 351111 w 571500"/>
                      <a:gd name="connsiteY84" fmla="*/ 106104 h 753146"/>
                      <a:gd name="connsiteX85" fmla="*/ 283531 w 571500"/>
                      <a:gd name="connsiteY85" fmla="*/ 149414 h 753146"/>
                      <a:gd name="connsiteX86" fmla="*/ 274006 w 571500"/>
                      <a:gd name="connsiteY86" fmla="*/ 154177 h 753146"/>
                      <a:gd name="connsiteX87" fmla="*/ 152400 w 571500"/>
                      <a:gd name="connsiteY87" fmla="*/ 181647 h 753146"/>
                      <a:gd name="connsiteX88" fmla="*/ 142875 w 571500"/>
                      <a:gd name="connsiteY88" fmla="*/ 191172 h 753146"/>
                      <a:gd name="connsiteX89" fmla="*/ 414338 w 571500"/>
                      <a:gd name="connsiteY89" fmla="*/ 432811 h 753146"/>
                      <a:gd name="connsiteX90" fmla="*/ 414338 w 571500"/>
                      <a:gd name="connsiteY90" fmla="*/ 496686 h 753146"/>
                      <a:gd name="connsiteX91" fmla="*/ 414461 w 571500"/>
                      <a:gd name="connsiteY91" fmla="*/ 497286 h 753146"/>
                      <a:gd name="connsiteX92" fmla="*/ 386946 w 571500"/>
                      <a:gd name="connsiteY92" fmla="*/ 543613 h 753146"/>
                      <a:gd name="connsiteX93" fmla="*/ 433273 w 571500"/>
                      <a:gd name="connsiteY93" fmla="*/ 571128 h 753146"/>
                      <a:gd name="connsiteX94" fmla="*/ 460788 w 571500"/>
                      <a:gd name="connsiteY94" fmla="*/ 524801 h 753146"/>
                      <a:gd name="connsiteX95" fmla="*/ 433273 w 571500"/>
                      <a:gd name="connsiteY95" fmla="*/ 497286 h 753146"/>
                      <a:gd name="connsiteX96" fmla="*/ 433388 w 571500"/>
                      <a:gd name="connsiteY96" fmla="*/ 496686 h 753146"/>
                      <a:gd name="connsiteX97" fmla="*/ 433388 w 571500"/>
                      <a:gd name="connsiteY97" fmla="*/ 440355 h 753146"/>
                      <a:gd name="connsiteX98" fmla="*/ 527161 w 571500"/>
                      <a:gd name="connsiteY98" fmla="*/ 493695 h 753146"/>
                      <a:gd name="connsiteX99" fmla="*/ 552450 w 571500"/>
                      <a:gd name="connsiteY99" fmla="*/ 543597 h 753146"/>
                      <a:gd name="connsiteX100" fmla="*/ 552450 w 571500"/>
                      <a:gd name="connsiteY100" fmla="*/ 695768 h 753146"/>
                      <a:gd name="connsiteX101" fmla="*/ 19050 w 571500"/>
                      <a:gd name="connsiteY101" fmla="*/ 695454 h 753146"/>
                      <a:gd name="connsiteX102" fmla="*/ 19050 w 571500"/>
                      <a:gd name="connsiteY102" fmla="*/ 543797 h 753146"/>
                      <a:gd name="connsiteX103" fmla="*/ 44263 w 571500"/>
                      <a:gd name="connsiteY103" fmla="*/ 493705 h 753146"/>
                      <a:gd name="connsiteX104" fmla="*/ 138113 w 571500"/>
                      <a:gd name="connsiteY104" fmla="*/ 440365 h 753146"/>
                      <a:gd name="connsiteX105" fmla="*/ 138113 w 571500"/>
                      <a:gd name="connsiteY105" fmla="*/ 496219 h 753146"/>
                      <a:gd name="connsiteX106" fmla="*/ 76200 w 571500"/>
                      <a:gd name="connsiteY106" fmla="*/ 562647 h 753146"/>
                      <a:gd name="connsiteX107" fmla="*/ 76200 w 571500"/>
                      <a:gd name="connsiteY107" fmla="*/ 634084 h 753146"/>
                      <a:gd name="connsiteX108" fmla="*/ 98298 w 571500"/>
                      <a:gd name="connsiteY108" fmla="*/ 661850 h 753146"/>
                      <a:gd name="connsiteX109" fmla="*/ 118334 w 571500"/>
                      <a:gd name="connsiteY109" fmla="*/ 664465 h 753146"/>
                      <a:gd name="connsiteX110" fmla="*/ 120949 w 571500"/>
                      <a:gd name="connsiteY110" fmla="*/ 644429 h 753146"/>
                      <a:gd name="connsiteX111" fmla="*/ 100914 w 571500"/>
                      <a:gd name="connsiteY111" fmla="*/ 641814 h 753146"/>
                      <a:gd name="connsiteX112" fmla="*/ 100289 w 571500"/>
                      <a:gd name="connsiteY112" fmla="*/ 642323 h 753146"/>
                      <a:gd name="connsiteX113" fmla="*/ 95250 w 571500"/>
                      <a:gd name="connsiteY113" fmla="*/ 634084 h 753146"/>
                      <a:gd name="connsiteX114" fmla="*/ 95250 w 571500"/>
                      <a:gd name="connsiteY114" fmla="*/ 562647 h 753146"/>
                      <a:gd name="connsiteX115" fmla="*/ 142875 w 571500"/>
                      <a:gd name="connsiteY115" fmla="*/ 515022 h 753146"/>
                      <a:gd name="connsiteX116" fmla="*/ 152400 w 571500"/>
                      <a:gd name="connsiteY116" fmla="*/ 515022 h 753146"/>
                      <a:gd name="connsiteX117" fmla="*/ 200025 w 571500"/>
                      <a:gd name="connsiteY117" fmla="*/ 562647 h 753146"/>
                      <a:gd name="connsiteX118" fmla="*/ 200025 w 571500"/>
                      <a:gd name="connsiteY118" fmla="*/ 634084 h 753146"/>
                      <a:gd name="connsiteX119" fmla="*/ 194996 w 571500"/>
                      <a:gd name="connsiteY119" fmla="*/ 642323 h 753146"/>
                      <a:gd name="connsiteX120" fmla="*/ 174845 w 571500"/>
                      <a:gd name="connsiteY120" fmla="*/ 643804 h 753146"/>
                      <a:gd name="connsiteX121" fmla="*/ 176326 w 571500"/>
                      <a:gd name="connsiteY121" fmla="*/ 663956 h 753146"/>
                      <a:gd name="connsiteX122" fmla="*/ 196477 w 571500"/>
                      <a:gd name="connsiteY122" fmla="*/ 662474 h 753146"/>
                      <a:gd name="connsiteX123" fmla="*/ 196987 w 571500"/>
                      <a:gd name="connsiteY123" fmla="*/ 661850 h 753146"/>
                      <a:gd name="connsiteX124" fmla="*/ 219075 w 571500"/>
                      <a:gd name="connsiteY124" fmla="*/ 634084 h 753146"/>
                      <a:gd name="connsiteX125" fmla="*/ 219075 w 571500"/>
                      <a:gd name="connsiteY125" fmla="*/ 562647 h 753146"/>
                      <a:gd name="connsiteX126" fmla="*/ 157163 w 571500"/>
                      <a:gd name="connsiteY126" fmla="*/ 496210 h 753146"/>
                      <a:gd name="connsiteX127" fmla="*/ 157163 w 571500"/>
                      <a:gd name="connsiteY127" fmla="*/ 432773 h 753146"/>
                      <a:gd name="connsiteX128" fmla="*/ 166383 w 571500"/>
                      <a:gd name="connsiteY128" fmla="*/ 429297 h 753146"/>
                      <a:gd name="connsiteX129" fmla="*/ 285750 w 571500"/>
                      <a:gd name="connsiteY129" fmla="*/ 457872 h 753146"/>
                      <a:gd name="connsiteX130" fmla="*/ 405108 w 571500"/>
                      <a:gd name="connsiteY130" fmla="*/ 429297 h 753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</a:cxnLst>
                    <a:rect l="l" t="t" r="r" b="b"/>
                    <a:pathLst>
                      <a:path w="571500" h="753146">
                        <a:moveTo>
                          <a:pt x="539534" y="479189"/>
                        </a:moveTo>
                        <a:cubicBezTo>
                          <a:pt x="506780" y="453230"/>
                          <a:pt x="470015" y="432785"/>
                          <a:pt x="430682" y="418657"/>
                        </a:cubicBezTo>
                        <a:cubicBezTo>
                          <a:pt x="448518" y="413881"/>
                          <a:pt x="465588" y="406605"/>
                          <a:pt x="481384" y="397045"/>
                        </a:cubicBezTo>
                        <a:cubicBezTo>
                          <a:pt x="485829" y="394232"/>
                          <a:pt x="487152" y="388348"/>
                          <a:pt x="484339" y="383902"/>
                        </a:cubicBezTo>
                        <a:cubicBezTo>
                          <a:pt x="483920" y="383240"/>
                          <a:pt x="483419" y="382631"/>
                          <a:pt x="482851" y="382091"/>
                        </a:cubicBezTo>
                        <a:cubicBezTo>
                          <a:pt x="482556" y="381815"/>
                          <a:pt x="453133" y="353516"/>
                          <a:pt x="450894" y="322664"/>
                        </a:cubicBezTo>
                        <a:cubicBezTo>
                          <a:pt x="452000" y="300390"/>
                          <a:pt x="455189" y="278269"/>
                          <a:pt x="460419" y="256589"/>
                        </a:cubicBezTo>
                        <a:cubicBezTo>
                          <a:pt x="468424" y="221226"/>
                          <a:pt x="473354" y="185237"/>
                          <a:pt x="475155" y="149024"/>
                        </a:cubicBezTo>
                        <a:cubicBezTo>
                          <a:pt x="475155" y="102418"/>
                          <a:pt x="462658" y="76329"/>
                          <a:pt x="432035" y="58993"/>
                        </a:cubicBezTo>
                        <a:cubicBezTo>
                          <a:pt x="418605" y="51373"/>
                          <a:pt x="395764" y="53983"/>
                          <a:pt x="383953" y="56050"/>
                        </a:cubicBezTo>
                        <a:cubicBezTo>
                          <a:pt x="375685" y="44925"/>
                          <a:pt x="353606" y="21350"/>
                          <a:pt x="307219" y="6911"/>
                        </a:cubicBezTo>
                        <a:cubicBezTo>
                          <a:pt x="257266" y="-6815"/>
                          <a:pt x="203894" y="79"/>
                          <a:pt x="159068" y="26046"/>
                        </a:cubicBezTo>
                        <a:cubicBezTo>
                          <a:pt x="117853" y="52716"/>
                          <a:pt x="101041" y="94226"/>
                          <a:pt x="101041" y="169455"/>
                        </a:cubicBezTo>
                        <a:cubicBezTo>
                          <a:pt x="101041" y="206459"/>
                          <a:pt x="103175" y="238901"/>
                          <a:pt x="105061" y="267562"/>
                        </a:cubicBezTo>
                        <a:cubicBezTo>
                          <a:pt x="107771" y="292577"/>
                          <a:pt x="108175" y="317788"/>
                          <a:pt x="106270" y="342876"/>
                        </a:cubicBezTo>
                        <a:cubicBezTo>
                          <a:pt x="103279" y="359335"/>
                          <a:pt x="96113" y="374749"/>
                          <a:pt x="85458" y="387644"/>
                        </a:cubicBezTo>
                        <a:cubicBezTo>
                          <a:pt x="82336" y="391878"/>
                          <a:pt x="83237" y="397840"/>
                          <a:pt x="87471" y="400963"/>
                        </a:cubicBezTo>
                        <a:cubicBezTo>
                          <a:pt x="87821" y="401222"/>
                          <a:pt x="88190" y="401456"/>
                          <a:pt x="88573" y="401665"/>
                        </a:cubicBezTo>
                        <a:cubicBezTo>
                          <a:pt x="104226" y="409796"/>
                          <a:pt x="120860" y="415882"/>
                          <a:pt x="138065" y="419772"/>
                        </a:cubicBezTo>
                        <a:cubicBezTo>
                          <a:pt x="99743" y="433752"/>
                          <a:pt x="63921" y="453811"/>
                          <a:pt x="31975" y="479179"/>
                        </a:cubicBezTo>
                        <a:cubicBezTo>
                          <a:pt x="12583" y="495081"/>
                          <a:pt x="941" y="518535"/>
                          <a:pt x="0" y="543597"/>
                        </a:cubicBezTo>
                        <a:lnTo>
                          <a:pt x="0" y="705846"/>
                        </a:lnTo>
                        <a:lnTo>
                          <a:pt x="4239" y="708703"/>
                        </a:lnTo>
                        <a:cubicBezTo>
                          <a:pt x="48758" y="738326"/>
                          <a:pt x="169307" y="753147"/>
                          <a:pt x="288855" y="753147"/>
                        </a:cubicBezTo>
                        <a:cubicBezTo>
                          <a:pt x="408870" y="753147"/>
                          <a:pt x="527933" y="738212"/>
                          <a:pt x="567652" y="708379"/>
                        </a:cubicBezTo>
                        <a:lnTo>
                          <a:pt x="571500" y="705522"/>
                        </a:lnTo>
                        <a:lnTo>
                          <a:pt x="571500" y="543397"/>
                        </a:lnTo>
                        <a:cubicBezTo>
                          <a:pt x="570508" y="518410"/>
                          <a:pt x="558875" y="495041"/>
                          <a:pt x="539534" y="479189"/>
                        </a:cubicBezTo>
                        <a:close/>
                        <a:moveTo>
                          <a:pt x="423910" y="515022"/>
                        </a:moveTo>
                        <a:cubicBezTo>
                          <a:pt x="434431" y="515022"/>
                          <a:pt x="442960" y="523550"/>
                          <a:pt x="442960" y="534072"/>
                        </a:cubicBezTo>
                        <a:cubicBezTo>
                          <a:pt x="442960" y="544593"/>
                          <a:pt x="434431" y="553122"/>
                          <a:pt x="423910" y="553122"/>
                        </a:cubicBezTo>
                        <a:cubicBezTo>
                          <a:pt x="413389" y="553122"/>
                          <a:pt x="404860" y="544593"/>
                          <a:pt x="404860" y="534072"/>
                        </a:cubicBezTo>
                        <a:cubicBezTo>
                          <a:pt x="404860" y="523550"/>
                          <a:pt x="413389" y="515022"/>
                          <a:pt x="423910" y="515022"/>
                        </a:cubicBezTo>
                        <a:close/>
                        <a:moveTo>
                          <a:pt x="372694" y="415666"/>
                        </a:moveTo>
                        <a:cubicBezTo>
                          <a:pt x="373799" y="416247"/>
                          <a:pt x="374885" y="416867"/>
                          <a:pt x="376057" y="417352"/>
                        </a:cubicBezTo>
                        <a:lnTo>
                          <a:pt x="382724" y="420086"/>
                        </a:lnTo>
                        <a:cubicBezTo>
                          <a:pt x="352112" y="433197"/>
                          <a:pt x="319043" y="439586"/>
                          <a:pt x="285750" y="438822"/>
                        </a:cubicBezTo>
                        <a:cubicBezTo>
                          <a:pt x="252446" y="439588"/>
                          <a:pt x="219366" y="433193"/>
                          <a:pt x="188747" y="420067"/>
                        </a:cubicBezTo>
                        <a:lnTo>
                          <a:pt x="195415" y="417352"/>
                        </a:lnTo>
                        <a:lnTo>
                          <a:pt x="199606" y="415371"/>
                        </a:lnTo>
                        <a:cubicBezTo>
                          <a:pt x="211657" y="408641"/>
                          <a:pt x="219110" y="395904"/>
                          <a:pt x="219075" y="382100"/>
                        </a:cubicBezTo>
                        <a:lnTo>
                          <a:pt x="219075" y="365032"/>
                        </a:lnTo>
                        <a:cubicBezTo>
                          <a:pt x="260779" y="387192"/>
                          <a:pt x="310767" y="387192"/>
                          <a:pt x="352473" y="365032"/>
                        </a:cubicBezTo>
                        <a:lnTo>
                          <a:pt x="352473" y="382062"/>
                        </a:lnTo>
                        <a:cubicBezTo>
                          <a:pt x="352692" y="396081"/>
                          <a:pt x="360410" y="408907"/>
                          <a:pt x="372694" y="415666"/>
                        </a:cubicBezTo>
                        <a:close/>
                        <a:moveTo>
                          <a:pt x="285750" y="362622"/>
                        </a:moveTo>
                        <a:cubicBezTo>
                          <a:pt x="217394" y="362548"/>
                          <a:pt x="161998" y="307153"/>
                          <a:pt x="161925" y="238797"/>
                        </a:cubicBezTo>
                        <a:lnTo>
                          <a:pt x="161925" y="200354"/>
                        </a:lnTo>
                        <a:cubicBezTo>
                          <a:pt x="203265" y="196924"/>
                          <a:pt x="243830" y="187151"/>
                          <a:pt x="282197" y="171379"/>
                        </a:cubicBezTo>
                        <a:lnTo>
                          <a:pt x="292027" y="166464"/>
                        </a:lnTo>
                        <a:cubicBezTo>
                          <a:pt x="318355" y="155026"/>
                          <a:pt x="342565" y="139228"/>
                          <a:pt x="363636" y="119734"/>
                        </a:cubicBezTo>
                        <a:cubicBezTo>
                          <a:pt x="365265" y="130936"/>
                          <a:pt x="371256" y="168759"/>
                          <a:pt x="380209" y="184780"/>
                        </a:cubicBezTo>
                        <a:cubicBezTo>
                          <a:pt x="386572" y="196395"/>
                          <a:pt x="395866" y="206142"/>
                          <a:pt x="407165" y="213051"/>
                        </a:cubicBezTo>
                        <a:lnTo>
                          <a:pt x="409594" y="214708"/>
                        </a:lnTo>
                        <a:lnTo>
                          <a:pt x="409594" y="238797"/>
                        </a:lnTo>
                        <a:cubicBezTo>
                          <a:pt x="409515" y="307159"/>
                          <a:pt x="354112" y="362553"/>
                          <a:pt x="285750" y="362622"/>
                        </a:cubicBezTo>
                        <a:close/>
                        <a:moveTo>
                          <a:pt x="142875" y="191172"/>
                        </a:moveTo>
                        <a:lnTo>
                          <a:pt x="142875" y="238797"/>
                        </a:lnTo>
                        <a:cubicBezTo>
                          <a:pt x="142916" y="283653"/>
                          <a:pt x="164062" y="325874"/>
                          <a:pt x="199958" y="352773"/>
                        </a:cubicBezTo>
                        <a:lnTo>
                          <a:pt x="199958" y="382100"/>
                        </a:lnTo>
                        <a:cubicBezTo>
                          <a:pt x="199950" y="389576"/>
                          <a:pt x="195543" y="396346"/>
                          <a:pt x="188709" y="399379"/>
                        </a:cubicBezTo>
                        <a:cubicBezTo>
                          <a:pt x="162887" y="411152"/>
                          <a:pt x="125006" y="397359"/>
                          <a:pt x="107356" y="389520"/>
                        </a:cubicBezTo>
                        <a:cubicBezTo>
                          <a:pt x="116630" y="376422"/>
                          <a:pt x="122719" y="361342"/>
                          <a:pt x="125139" y="345477"/>
                        </a:cubicBezTo>
                        <a:cubicBezTo>
                          <a:pt x="127282" y="319109"/>
                          <a:pt x="126924" y="292597"/>
                          <a:pt x="124073" y="266295"/>
                        </a:cubicBezTo>
                        <a:cubicBezTo>
                          <a:pt x="122168" y="237958"/>
                          <a:pt x="120091" y="205850"/>
                          <a:pt x="120091" y="169474"/>
                        </a:cubicBezTo>
                        <a:cubicBezTo>
                          <a:pt x="120091" y="101608"/>
                          <a:pt x="134379" y="64699"/>
                          <a:pt x="168964" y="42334"/>
                        </a:cubicBezTo>
                        <a:cubicBezTo>
                          <a:pt x="209204" y="19120"/>
                          <a:pt x="257052" y="12947"/>
                          <a:pt x="301866" y="25189"/>
                        </a:cubicBezTo>
                        <a:cubicBezTo>
                          <a:pt x="354454" y="41572"/>
                          <a:pt x="370989" y="70852"/>
                          <a:pt x="371113" y="71080"/>
                        </a:cubicBezTo>
                        <a:cubicBezTo>
                          <a:pt x="373117" y="74870"/>
                          <a:pt x="377405" y="76855"/>
                          <a:pt x="381591" y="75929"/>
                        </a:cubicBezTo>
                        <a:cubicBezTo>
                          <a:pt x="393973" y="73147"/>
                          <a:pt x="414852" y="71166"/>
                          <a:pt x="422548" y="75567"/>
                        </a:cubicBezTo>
                        <a:cubicBezTo>
                          <a:pt x="443208" y="87263"/>
                          <a:pt x="456009" y="103627"/>
                          <a:pt x="456009" y="148976"/>
                        </a:cubicBezTo>
                        <a:cubicBezTo>
                          <a:pt x="454182" y="183983"/>
                          <a:pt x="449370" y="218771"/>
                          <a:pt x="441627" y="252960"/>
                        </a:cubicBezTo>
                        <a:cubicBezTo>
                          <a:pt x="435915" y="276257"/>
                          <a:pt x="432630" y="300082"/>
                          <a:pt x="431825" y="324055"/>
                        </a:cubicBezTo>
                        <a:cubicBezTo>
                          <a:pt x="435066" y="347354"/>
                          <a:pt x="445241" y="369139"/>
                          <a:pt x="461029" y="386577"/>
                        </a:cubicBezTo>
                        <a:cubicBezTo>
                          <a:pt x="443617" y="395578"/>
                          <a:pt x="407403" y="410942"/>
                          <a:pt x="382248" y="399150"/>
                        </a:cubicBezTo>
                        <a:cubicBezTo>
                          <a:pt x="375668" y="396022"/>
                          <a:pt x="371475" y="389386"/>
                          <a:pt x="371475" y="382100"/>
                        </a:cubicBezTo>
                        <a:lnTo>
                          <a:pt x="371475" y="352840"/>
                        </a:lnTo>
                        <a:cubicBezTo>
                          <a:pt x="407414" y="325940"/>
                          <a:pt x="428588" y="283687"/>
                          <a:pt x="428625" y="238797"/>
                        </a:cubicBezTo>
                        <a:lnTo>
                          <a:pt x="428520" y="210222"/>
                        </a:lnTo>
                        <a:cubicBezTo>
                          <a:pt x="428553" y="207869"/>
                          <a:pt x="427703" y="205589"/>
                          <a:pt x="426139" y="203830"/>
                        </a:cubicBezTo>
                        <a:cubicBezTo>
                          <a:pt x="423609" y="201267"/>
                          <a:pt x="420771" y="199028"/>
                          <a:pt x="417690" y="197163"/>
                        </a:cubicBezTo>
                        <a:cubicBezTo>
                          <a:pt x="408925" y="191910"/>
                          <a:pt x="401722" y="184413"/>
                          <a:pt x="396821" y="175446"/>
                        </a:cubicBezTo>
                        <a:cubicBezTo>
                          <a:pt x="389512" y="156630"/>
                          <a:pt x="384690" y="136941"/>
                          <a:pt x="382476" y="116877"/>
                        </a:cubicBezTo>
                        <a:cubicBezTo>
                          <a:pt x="380907" y="106654"/>
                          <a:pt x="371347" y="99640"/>
                          <a:pt x="361125" y="101210"/>
                        </a:cubicBezTo>
                        <a:cubicBezTo>
                          <a:pt x="357368" y="101787"/>
                          <a:pt x="353875" y="103494"/>
                          <a:pt x="351111" y="106104"/>
                        </a:cubicBezTo>
                        <a:cubicBezTo>
                          <a:pt x="331038" y="124052"/>
                          <a:pt x="308222" y="138673"/>
                          <a:pt x="283531" y="149414"/>
                        </a:cubicBezTo>
                        <a:lnTo>
                          <a:pt x="274006" y="154177"/>
                        </a:lnTo>
                        <a:cubicBezTo>
                          <a:pt x="235332" y="170197"/>
                          <a:pt x="194204" y="179487"/>
                          <a:pt x="152400" y="181647"/>
                        </a:cubicBezTo>
                        <a:cubicBezTo>
                          <a:pt x="147139" y="181647"/>
                          <a:pt x="142875" y="185911"/>
                          <a:pt x="142875" y="191172"/>
                        </a:cubicBezTo>
                        <a:close/>
                        <a:moveTo>
                          <a:pt x="414338" y="432811"/>
                        </a:moveTo>
                        <a:lnTo>
                          <a:pt x="414338" y="496686"/>
                        </a:lnTo>
                        <a:cubicBezTo>
                          <a:pt x="414338" y="496905"/>
                          <a:pt x="414452" y="497077"/>
                          <a:pt x="414461" y="497286"/>
                        </a:cubicBezTo>
                        <a:cubicBezTo>
                          <a:pt x="394070" y="502481"/>
                          <a:pt x="381752" y="523222"/>
                          <a:pt x="386946" y="543613"/>
                        </a:cubicBezTo>
                        <a:cubicBezTo>
                          <a:pt x="392141" y="564003"/>
                          <a:pt x="412882" y="576323"/>
                          <a:pt x="433273" y="571128"/>
                        </a:cubicBezTo>
                        <a:cubicBezTo>
                          <a:pt x="453664" y="565933"/>
                          <a:pt x="465983" y="545191"/>
                          <a:pt x="460788" y="524801"/>
                        </a:cubicBezTo>
                        <a:cubicBezTo>
                          <a:pt x="457345" y="511284"/>
                          <a:pt x="446790" y="500729"/>
                          <a:pt x="433273" y="497286"/>
                        </a:cubicBezTo>
                        <a:cubicBezTo>
                          <a:pt x="433273" y="497077"/>
                          <a:pt x="433388" y="496896"/>
                          <a:pt x="433388" y="496686"/>
                        </a:cubicBezTo>
                        <a:lnTo>
                          <a:pt x="433388" y="440355"/>
                        </a:lnTo>
                        <a:cubicBezTo>
                          <a:pt x="467213" y="453184"/>
                          <a:pt x="498846" y="471178"/>
                          <a:pt x="527161" y="493695"/>
                        </a:cubicBezTo>
                        <a:cubicBezTo>
                          <a:pt x="542410" y="505889"/>
                          <a:pt x="551633" y="524089"/>
                          <a:pt x="552450" y="543597"/>
                        </a:cubicBezTo>
                        <a:lnTo>
                          <a:pt x="552450" y="695768"/>
                        </a:lnTo>
                        <a:cubicBezTo>
                          <a:pt x="471488" y="747575"/>
                          <a:pt x="108756" y="747346"/>
                          <a:pt x="19050" y="695454"/>
                        </a:cubicBezTo>
                        <a:lnTo>
                          <a:pt x="19050" y="543797"/>
                        </a:lnTo>
                        <a:cubicBezTo>
                          <a:pt x="19802" y="524235"/>
                          <a:pt x="28999" y="505962"/>
                          <a:pt x="44263" y="493705"/>
                        </a:cubicBezTo>
                        <a:cubicBezTo>
                          <a:pt x="72602" y="471183"/>
                          <a:pt x="104262" y="453189"/>
                          <a:pt x="138113" y="440365"/>
                        </a:cubicBezTo>
                        <a:lnTo>
                          <a:pt x="138113" y="496219"/>
                        </a:lnTo>
                        <a:cubicBezTo>
                          <a:pt x="103256" y="498716"/>
                          <a:pt x="76241" y="527700"/>
                          <a:pt x="76200" y="562647"/>
                        </a:cubicBezTo>
                        <a:lnTo>
                          <a:pt x="76200" y="634084"/>
                        </a:lnTo>
                        <a:cubicBezTo>
                          <a:pt x="76230" y="647346"/>
                          <a:pt x="85381" y="658844"/>
                          <a:pt x="98298" y="661850"/>
                        </a:cubicBezTo>
                        <a:cubicBezTo>
                          <a:pt x="103108" y="668105"/>
                          <a:pt x="112079" y="669275"/>
                          <a:pt x="118334" y="664465"/>
                        </a:cubicBezTo>
                        <a:cubicBezTo>
                          <a:pt x="124589" y="659655"/>
                          <a:pt x="125760" y="650684"/>
                          <a:pt x="120949" y="644429"/>
                        </a:cubicBezTo>
                        <a:cubicBezTo>
                          <a:pt x="116139" y="638175"/>
                          <a:pt x="107169" y="637004"/>
                          <a:pt x="100914" y="641814"/>
                        </a:cubicBezTo>
                        <a:cubicBezTo>
                          <a:pt x="100700" y="641978"/>
                          <a:pt x="100493" y="642148"/>
                          <a:pt x="100289" y="642323"/>
                        </a:cubicBezTo>
                        <a:cubicBezTo>
                          <a:pt x="97224" y="640711"/>
                          <a:pt x="95289" y="637548"/>
                          <a:pt x="95250" y="634084"/>
                        </a:cubicBezTo>
                        <a:lnTo>
                          <a:pt x="95250" y="562647"/>
                        </a:lnTo>
                        <a:cubicBezTo>
                          <a:pt x="95281" y="536357"/>
                          <a:pt x="116585" y="515053"/>
                          <a:pt x="142875" y="515022"/>
                        </a:cubicBezTo>
                        <a:lnTo>
                          <a:pt x="152400" y="515022"/>
                        </a:lnTo>
                        <a:cubicBezTo>
                          <a:pt x="178690" y="515053"/>
                          <a:pt x="199994" y="536357"/>
                          <a:pt x="200025" y="562647"/>
                        </a:cubicBezTo>
                        <a:lnTo>
                          <a:pt x="200025" y="634084"/>
                        </a:lnTo>
                        <a:cubicBezTo>
                          <a:pt x="199990" y="637546"/>
                          <a:pt x="198059" y="640710"/>
                          <a:pt x="194996" y="642323"/>
                        </a:cubicBezTo>
                        <a:cubicBezTo>
                          <a:pt x="189022" y="637167"/>
                          <a:pt x="180001" y="637831"/>
                          <a:pt x="174845" y="643804"/>
                        </a:cubicBezTo>
                        <a:cubicBezTo>
                          <a:pt x="169689" y="649779"/>
                          <a:pt x="170353" y="658801"/>
                          <a:pt x="176326" y="663956"/>
                        </a:cubicBezTo>
                        <a:cubicBezTo>
                          <a:pt x="182300" y="669111"/>
                          <a:pt x="191322" y="668449"/>
                          <a:pt x="196477" y="662474"/>
                        </a:cubicBezTo>
                        <a:cubicBezTo>
                          <a:pt x="196653" y="662271"/>
                          <a:pt x="196823" y="662063"/>
                          <a:pt x="196987" y="661850"/>
                        </a:cubicBezTo>
                        <a:cubicBezTo>
                          <a:pt x="209900" y="658840"/>
                          <a:pt x="219045" y="647343"/>
                          <a:pt x="219075" y="634084"/>
                        </a:cubicBezTo>
                        <a:lnTo>
                          <a:pt x="219075" y="562647"/>
                        </a:lnTo>
                        <a:cubicBezTo>
                          <a:pt x="219040" y="527698"/>
                          <a:pt x="192023" y="498706"/>
                          <a:pt x="157163" y="496210"/>
                        </a:cubicBezTo>
                        <a:lnTo>
                          <a:pt x="157163" y="432773"/>
                        </a:lnTo>
                        <a:lnTo>
                          <a:pt x="166383" y="429297"/>
                        </a:lnTo>
                        <a:cubicBezTo>
                          <a:pt x="192176" y="447004"/>
                          <a:pt x="237173" y="457872"/>
                          <a:pt x="285750" y="457872"/>
                        </a:cubicBezTo>
                        <a:cubicBezTo>
                          <a:pt x="334328" y="457872"/>
                          <a:pt x="379314" y="447004"/>
                          <a:pt x="405108" y="42929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C6ABC0EB-AC70-5083-3F83-DBF11FC1F89A}"/>
                      </a:ext>
                    </a:extLst>
                  </p:cNvPr>
                  <p:cNvSpPr/>
                  <p:nvPr/>
                </p:nvSpPr>
                <p:spPr>
                  <a:xfrm>
                    <a:off x="1644168" y="4134116"/>
                    <a:ext cx="19050" cy="19050"/>
                  </a:xfrm>
                  <a:custGeom>
                    <a:avLst/>
                    <a:gdLst>
                      <a:gd name="connsiteX0" fmla="*/ 19050 w 19050"/>
                      <a:gd name="connsiteY0" fmla="*/ 9525 h 19050"/>
                      <a:gd name="connsiteX1" fmla="*/ 9525 w 19050"/>
                      <a:gd name="connsiteY1" fmla="*/ 19050 h 19050"/>
                      <a:gd name="connsiteX2" fmla="*/ 0 w 19050"/>
                      <a:gd name="connsiteY2" fmla="*/ 9525 h 19050"/>
                      <a:gd name="connsiteX3" fmla="*/ 9525 w 19050"/>
                      <a:gd name="connsiteY3" fmla="*/ 0 h 19050"/>
                      <a:gd name="connsiteX4" fmla="*/ 19050 w 19050"/>
                      <a:gd name="connsiteY4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19050">
                        <a:moveTo>
                          <a:pt x="19050" y="9525"/>
                        </a:moveTo>
                        <a:cubicBezTo>
                          <a:pt x="19050" y="14786"/>
                          <a:pt x="14786" y="19050"/>
                          <a:pt x="9525" y="19050"/>
                        </a:cubicBezTo>
                        <a:cubicBezTo>
                          <a:pt x="4265" y="19050"/>
                          <a:pt x="0" y="14786"/>
                          <a:pt x="0" y="9525"/>
                        </a:cubicBezTo>
                        <a:cubicBezTo>
                          <a:pt x="0" y="4264"/>
                          <a:pt x="4265" y="0"/>
                          <a:pt x="9525" y="0"/>
                        </a:cubicBezTo>
                        <a:cubicBezTo>
                          <a:pt x="14786" y="0"/>
                          <a:pt x="19050" y="4264"/>
                          <a:pt x="19050" y="95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" name="Content Placeholder 4" descr="Doctor male outline">
                  <a:extLst>
                    <a:ext uri="{FF2B5EF4-FFF2-40B4-BE49-F238E27FC236}">
                      <a16:creationId xmlns:a16="http://schemas.microsoft.com/office/drawing/2014/main" id="{324CFA81-CDB3-AA67-CB3F-D1D723BF1E67}"/>
                    </a:ext>
                  </a:extLst>
                </p:cNvPr>
                <p:cNvGrpSpPr/>
                <p:nvPr/>
              </p:nvGrpSpPr>
              <p:grpSpPr>
                <a:xfrm>
                  <a:off x="3767437" y="2759128"/>
                  <a:ext cx="404339" cy="508749"/>
                  <a:chOff x="1677458" y="3290771"/>
                  <a:chExt cx="590550" cy="743044"/>
                </a:xfrm>
                <a:solidFill>
                  <a:srgbClr val="000000"/>
                </a:solidFill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0B196108-C59E-85BB-5DC9-4945D7260005}"/>
                      </a:ext>
                    </a:extLst>
                  </p:cNvPr>
                  <p:cNvSpPr/>
                  <p:nvPr/>
                </p:nvSpPr>
                <p:spPr>
                  <a:xfrm>
                    <a:off x="1677458" y="3290771"/>
                    <a:ext cx="590550" cy="743044"/>
                  </a:xfrm>
                  <a:custGeom>
                    <a:avLst/>
                    <a:gdLst>
                      <a:gd name="connsiteX0" fmla="*/ 558432 w 590550"/>
                      <a:gd name="connsiteY0" fmla="*/ 468896 h 743044"/>
                      <a:gd name="connsiteX1" fmla="*/ 439741 w 590550"/>
                      <a:gd name="connsiteY1" fmla="*/ 407612 h 743044"/>
                      <a:gd name="connsiteX2" fmla="*/ 392821 w 590550"/>
                      <a:gd name="connsiteY2" fmla="*/ 388362 h 743044"/>
                      <a:gd name="connsiteX3" fmla="*/ 381000 w 590550"/>
                      <a:gd name="connsiteY3" fmla="*/ 370731 h 743044"/>
                      <a:gd name="connsiteX4" fmla="*/ 381000 w 590550"/>
                      <a:gd name="connsiteY4" fmla="*/ 342661 h 743044"/>
                      <a:gd name="connsiteX5" fmla="*/ 438150 w 590550"/>
                      <a:gd name="connsiteY5" fmla="*/ 228619 h 743044"/>
                      <a:gd name="connsiteX6" fmla="*/ 438150 w 590550"/>
                      <a:gd name="connsiteY6" fmla="*/ 222342 h 743044"/>
                      <a:gd name="connsiteX7" fmla="*/ 459105 w 590550"/>
                      <a:gd name="connsiteY7" fmla="*/ 195519 h 743044"/>
                      <a:gd name="connsiteX8" fmla="*/ 469678 w 590550"/>
                      <a:gd name="connsiteY8" fmla="*/ 157848 h 743044"/>
                      <a:gd name="connsiteX9" fmla="*/ 372923 w 590550"/>
                      <a:gd name="connsiteY9" fmla="*/ 17440 h 743044"/>
                      <a:gd name="connsiteX10" fmla="*/ 350510 w 590550"/>
                      <a:gd name="connsiteY10" fmla="*/ 19345 h 743044"/>
                      <a:gd name="connsiteX11" fmla="*/ 349329 w 590550"/>
                      <a:gd name="connsiteY11" fmla="*/ 20173 h 743044"/>
                      <a:gd name="connsiteX12" fmla="*/ 345062 w 590550"/>
                      <a:gd name="connsiteY12" fmla="*/ 14344 h 743044"/>
                      <a:gd name="connsiteX13" fmla="*/ 326403 w 590550"/>
                      <a:gd name="connsiteY13" fmla="*/ 2562 h 743044"/>
                      <a:gd name="connsiteX14" fmla="*/ 127159 w 590550"/>
                      <a:gd name="connsiteY14" fmla="*/ 140988 h 743044"/>
                      <a:gd name="connsiteX15" fmla="*/ 126787 w 590550"/>
                      <a:gd name="connsiteY15" fmla="*/ 142894 h 743044"/>
                      <a:gd name="connsiteX16" fmla="*/ 102422 w 590550"/>
                      <a:gd name="connsiteY16" fmla="*/ 202806 h 743044"/>
                      <a:gd name="connsiteX17" fmla="*/ 105060 w 590550"/>
                      <a:gd name="connsiteY17" fmla="*/ 216016 h 743044"/>
                      <a:gd name="connsiteX18" fmla="*/ 110347 w 590550"/>
                      <a:gd name="connsiteY18" fmla="*/ 217617 h 743044"/>
                      <a:gd name="connsiteX19" fmla="*/ 152400 w 590550"/>
                      <a:gd name="connsiteY19" fmla="*/ 217617 h 743044"/>
                      <a:gd name="connsiteX20" fmla="*/ 152400 w 590550"/>
                      <a:gd name="connsiteY20" fmla="*/ 228619 h 743044"/>
                      <a:gd name="connsiteX21" fmla="*/ 209483 w 590550"/>
                      <a:gd name="connsiteY21" fmla="*/ 342595 h 743044"/>
                      <a:gd name="connsiteX22" fmla="*/ 209483 w 590550"/>
                      <a:gd name="connsiteY22" fmla="*/ 370731 h 743044"/>
                      <a:gd name="connsiteX23" fmla="*/ 197663 w 590550"/>
                      <a:gd name="connsiteY23" fmla="*/ 388362 h 743044"/>
                      <a:gd name="connsiteX24" fmla="*/ 150409 w 590550"/>
                      <a:gd name="connsiteY24" fmla="*/ 407746 h 743044"/>
                      <a:gd name="connsiteX25" fmla="*/ 32242 w 590550"/>
                      <a:gd name="connsiteY25" fmla="*/ 468772 h 743044"/>
                      <a:gd name="connsiteX26" fmla="*/ 0 w 590550"/>
                      <a:gd name="connsiteY26" fmla="*/ 533419 h 743044"/>
                      <a:gd name="connsiteX27" fmla="*/ 0 w 590550"/>
                      <a:gd name="connsiteY27" fmla="*/ 695667 h 743044"/>
                      <a:gd name="connsiteX28" fmla="*/ 4239 w 590550"/>
                      <a:gd name="connsiteY28" fmla="*/ 698525 h 743044"/>
                      <a:gd name="connsiteX29" fmla="*/ 298304 w 590550"/>
                      <a:gd name="connsiteY29" fmla="*/ 743045 h 743044"/>
                      <a:gd name="connsiteX30" fmla="*/ 586654 w 590550"/>
                      <a:gd name="connsiteY30" fmla="*/ 698220 h 743044"/>
                      <a:gd name="connsiteX31" fmla="*/ 590550 w 590550"/>
                      <a:gd name="connsiteY31" fmla="*/ 695344 h 743044"/>
                      <a:gd name="connsiteX32" fmla="*/ 590550 w 590550"/>
                      <a:gd name="connsiteY32" fmla="*/ 533218 h 743044"/>
                      <a:gd name="connsiteX33" fmla="*/ 558432 w 590550"/>
                      <a:gd name="connsiteY33" fmla="*/ 468896 h 743044"/>
                      <a:gd name="connsiteX34" fmla="*/ 433435 w 590550"/>
                      <a:gd name="connsiteY34" fmla="*/ 504844 h 743044"/>
                      <a:gd name="connsiteX35" fmla="*/ 452485 w 590550"/>
                      <a:gd name="connsiteY35" fmla="*/ 523894 h 743044"/>
                      <a:gd name="connsiteX36" fmla="*/ 433435 w 590550"/>
                      <a:gd name="connsiteY36" fmla="*/ 542944 h 743044"/>
                      <a:gd name="connsiteX37" fmla="*/ 414385 w 590550"/>
                      <a:gd name="connsiteY37" fmla="*/ 523894 h 743044"/>
                      <a:gd name="connsiteX38" fmla="*/ 433435 w 590550"/>
                      <a:gd name="connsiteY38" fmla="*/ 504844 h 743044"/>
                      <a:gd name="connsiteX39" fmla="*/ 145513 w 590550"/>
                      <a:gd name="connsiteY39" fmla="*/ 146427 h 743044"/>
                      <a:gd name="connsiteX40" fmla="*/ 145875 w 590550"/>
                      <a:gd name="connsiteY40" fmla="*/ 144522 h 743044"/>
                      <a:gd name="connsiteX41" fmla="*/ 323155 w 590550"/>
                      <a:gd name="connsiteY41" fmla="*/ 21307 h 743044"/>
                      <a:gd name="connsiteX42" fmla="*/ 329689 w 590550"/>
                      <a:gd name="connsiteY42" fmla="*/ 25565 h 743044"/>
                      <a:gd name="connsiteX43" fmla="*/ 339442 w 590550"/>
                      <a:gd name="connsiteY43" fmla="*/ 38900 h 743044"/>
                      <a:gd name="connsiteX44" fmla="*/ 352568 w 590550"/>
                      <a:gd name="connsiteY44" fmla="*/ 41100 h 743044"/>
                      <a:gd name="connsiteX45" fmla="*/ 361388 w 590550"/>
                      <a:gd name="connsiteY45" fmla="*/ 34956 h 743044"/>
                      <a:gd name="connsiteX46" fmla="*/ 361388 w 590550"/>
                      <a:gd name="connsiteY46" fmla="*/ 34956 h 743044"/>
                      <a:gd name="connsiteX47" fmla="*/ 364569 w 590550"/>
                      <a:gd name="connsiteY47" fmla="*/ 34566 h 743044"/>
                      <a:gd name="connsiteX48" fmla="*/ 450675 w 590550"/>
                      <a:gd name="connsiteY48" fmla="*/ 159515 h 743044"/>
                      <a:gd name="connsiteX49" fmla="*/ 444008 w 590550"/>
                      <a:gd name="connsiteY49" fmla="*/ 183899 h 743044"/>
                      <a:gd name="connsiteX50" fmla="*/ 437207 w 590550"/>
                      <a:gd name="connsiteY50" fmla="*/ 192614 h 743044"/>
                      <a:gd name="connsiteX51" fmla="*/ 420510 w 590550"/>
                      <a:gd name="connsiteY51" fmla="*/ 157181 h 743044"/>
                      <a:gd name="connsiteX52" fmla="*/ 388125 w 590550"/>
                      <a:gd name="connsiteY52" fmla="*/ 120034 h 743044"/>
                      <a:gd name="connsiteX53" fmla="*/ 378543 w 590550"/>
                      <a:gd name="connsiteY53" fmla="*/ 117081 h 743044"/>
                      <a:gd name="connsiteX54" fmla="*/ 338109 w 590550"/>
                      <a:gd name="connsiteY54" fmla="*/ 150218 h 743044"/>
                      <a:gd name="connsiteX55" fmla="*/ 247621 w 590550"/>
                      <a:gd name="connsiteY55" fmla="*/ 198548 h 743044"/>
                      <a:gd name="connsiteX56" fmla="*/ 127168 w 590550"/>
                      <a:gd name="connsiteY56" fmla="*/ 198548 h 743044"/>
                      <a:gd name="connsiteX57" fmla="*/ 145513 w 590550"/>
                      <a:gd name="connsiteY57" fmla="*/ 146427 h 743044"/>
                      <a:gd name="connsiteX58" fmla="*/ 171450 w 590550"/>
                      <a:gd name="connsiteY58" fmla="*/ 228619 h 743044"/>
                      <a:gd name="connsiteX59" fmla="*/ 171450 w 590550"/>
                      <a:gd name="connsiteY59" fmla="*/ 217636 h 743044"/>
                      <a:gd name="connsiteX60" fmla="*/ 247650 w 590550"/>
                      <a:gd name="connsiteY60" fmla="*/ 217636 h 743044"/>
                      <a:gd name="connsiteX61" fmla="*/ 353044 w 590550"/>
                      <a:gd name="connsiteY61" fmla="*/ 162144 h 743044"/>
                      <a:gd name="connsiteX62" fmla="*/ 378143 w 590550"/>
                      <a:gd name="connsiteY62" fmla="*/ 137531 h 743044"/>
                      <a:gd name="connsiteX63" fmla="*/ 406184 w 590550"/>
                      <a:gd name="connsiteY63" fmla="*/ 169697 h 743044"/>
                      <a:gd name="connsiteX64" fmla="*/ 419100 w 590550"/>
                      <a:gd name="connsiteY64" fmla="*/ 204225 h 743044"/>
                      <a:gd name="connsiteX65" fmla="*/ 419100 w 590550"/>
                      <a:gd name="connsiteY65" fmla="*/ 228619 h 743044"/>
                      <a:gd name="connsiteX66" fmla="*/ 295275 w 590550"/>
                      <a:gd name="connsiteY66" fmla="*/ 352444 h 743044"/>
                      <a:gd name="connsiteX67" fmla="*/ 171450 w 590550"/>
                      <a:gd name="connsiteY67" fmla="*/ 228619 h 743044"/>
                      <a:gd name="connsiteX68" fmla="*/ 204902 w 590550"/>
                      <a:gd name="connsiteY68" fmla="*/ 405984 h 743044"/>
                      <a:gd name="connsiteX69" fmla="*/ 228600 w 590550"/>
                      <a:gd name="connsiteY69" fmla="*/ 370731 h 743044"/>
                      <a:gd name="connsiteX70" fmla="*/ 228600 w 590550"/>
                      <a:gd name="connsiteY70" fmla="*/ 354853 h 743044"/>
                      <a:gd name="connsiteX71" fmla="*/ 361998 w 590550"/>
                      <a:gd name="connsiteY71" fmla="*/ 354853 h 743044"/>
                      <a:gd name="connsiteX72" fmla="*/ 361998 w 590550"/>
                      <a:gd name="connsiteY72" fmla="*/ 370731 h 743044"/>
                      <a:gd name="connsiteX73" fmla="*/ 385629 w 590550"/>
                      <a:gd name="connsiteY73" fmla="*/ 405974 h 743044"/>
                      <a:gd name="connsiteX74" fmla="*/ 393592 w 590550"/>
                      <a:gd name="connsiteY74" fmla="*/ 409241 h 743044"/>
                      <a:gd name="connsiteX75" fmla="*/ 295275 w 590550"/>
                      <a:gd name="connsiteY75" fmla="*/ 428644 h 743044"/>
                      <a:gd name="connsiteX76" fmla="*/ 196958 w 590550"/>
                      <a:gd name="connsiteY76" fmla="*/ 409241 h 743044"/>
                      <a:gd name="connsiteX77" fmla="*/ 571500 w 590550"/>
                      <a:gd name="connsiteY77" fmla="*/ 685580 h 743044"/>
                      <a:gd name="connsiteX78" fmla="*/ 19050 w 590550"/>
                      <a:gd name="connsiteY78" fmla="*/ 685266 h 743044"/>
                      <a:gd name="connsiteX79" fmla="*/ 19050 w 590550"/>
                      <a:gd name="connsiteY79" fmla="*/ 533619 h 743044"/>
                      <a:gd name="connsiteX80" fmla="*/ 44129 w 590550"/>
                      <a:gd name="connsiteY80" fmla="*/ 483641 h 743044"/>
                      <a:gd name="connsiteX81" fmla="*/ 147638 w 590550"/>
                      <a:gd name="connsiteY81" fmla="*/ 429034 h 743044"/>
                      <a:gd name="connsiteX82" fmla="*/ 147638 w 590550"/>
                      <a:gd name="connsiteY82" fmla="*/ 486003 h 743044"/>
                      <a:gd name="connsiteX83" fmla="*/ 85725 w 590550"/>
                      <a:gd name="connsiteY83" fmla="*/ 552469 h 743044"/>
                      <a:gd name="connsiteX84" fmla="*/ 85725 w 590550"/>
                      <a:gd name="connsiteY84" fmla="*/ 623906 h 743044"/>
                      <a:gd name="connsiteX85" fmla="*/ 107823 w 590550"/>
                      <a:gd name="connsiteY85" fmla="*/ 651671 h 743044"/>
                      <a:gd name="connsiteX86" fmla="*/ 127859 w 590550"/>
                      <a:gd name="connsiteY86" fmla="*/ 654287 h 743044"/>
                      <a:gd name="connsiteX87" fmla="*/ 130474 w 590550"/>
                      <a:gd name="connsiteY87" fmla="*/ 634251 h 743044"/>
                      <a:gd name="connsiteX88" fmla="*/ 110439 w 590550"/>
                      <a:gd name="connsiteY88" fmla="*/ 631636 h 743044"/>
                      <a:gd name="connsiteX89" fmla="*/ 109814 w 590550"/>
                      <a:gd name="connsiteY89" fmla="*/ 632145 h 743044"/>
                      <a:gd name="connsiteX90" fmla="*/ 104775 w 590550"/>
                      <a:gd name="connsiteY90" fmla="*/ 623906 h 743044"/>
                      <a:gd name="connsiteX91" fmla="*/ 104775 w 590550"/>
                      <a:gd name="connsiteY91" fmla="*/ 552469 h 743044"/>
                      <a:gd name="connsiteX92" fmla="*/ 152400 w 590550"/>
                      <a:gd name="connsiteY92" fmla="*/ 504844 h 743044"/>
                      <a:gd name="connsiteX93" fmla="*/ 161925 w 590550"/>
                      <a:gd name="connsiteY93" fmla="*/ 504844 h 743044"/>
                      <a:gd name="connsiteX94" fmla="*/ 209550 w 590550"/>
                      <a:gd name="connsiteY94" fmla="*/ 552469 h 743044"/>
                      <a:gd name="connsiteX95" fmla="*/ 209550 w 590550"/>
                      <a:gd name="connsiteY95" fmla="*/ 623906 h 743044"/>
                      <a:gd name="connsiteX96" fmla="*/ 204521 w 590550"/>
                      <a:gd name="connsiteY96" fmla="*/ 632145 h 743044"/>
                      <a:gd name="connsiteX97" fmla="*/ 184370 w 590550"/>
                      <a:gd name="connsiteY97" fmla="*/ 633626 h 743044"/>
                      <a:gd name="connsiteX98" fmla="*/ 185851 w 590550"/>
                      <a:gd name="connsiteY98" fmla="*/ 653777 h 743044"/>
                      <a:gd name="connsiteX99" fmla="*/ 206002 w 590550"/>
                      <a:gd name="connsiteY99" fmla="*/ 652296 h 743044"/>
                      <a:gd name="connsiteX100" fmla="*/ 206512 w 590550"/>
                      <a:gd name="connsiteY100" fmla="*/ 651671 h 743044"/>
                      <a:gd name="connsiteX101" fmla="*/ 228600 w 590550"/>
                      <a:gd name="connsiteY101" fmla="*/ 623906 h 743044"/>
                      <a:gd name="connsiteX102" fmla="*/ 228600 w 590550"/>
                      <a:gd name="connsiteY102" fmla="*/ 552469 h 743044"/>
                      <a:gd name="connsiteX103" fmla="*/ 166688 w 590550"/>
                      <a:gd name="connsiteY103" fmla="*/ 486032 h 743044"/>
                      <a:gd name="connsiteX104" fmla="*/ 166688 w 590550"/>
                      <a:gd name="connsiteY104" fmla="*/ 422214 h 743044"/>
                      <a:gd name="connsiteX105" fmla="*/ 175765 w 590550"/>
                      <a:gd name="connsiteY105" fmla="*/ 419042 h 743044"/>
                      <a:gd name="connsiteX106" fmla="*/ 295275 w 590550"/>
                      <a:gd name="connsiteY106" fmla="*/ 447694 h 743044"/>
                      <a:gd name="connsiteX107" fmla="*/ 414719 w 590550"/>
                      <a:gd name="connsiteY107" fmla="*/ 419023 h 743044"/>
                      <a:gd name="connsiteX108" fmla="*/ 423891 w 590550"/>
                      <a:gd name="connsiteY108" fmla="*/ 422224 h 743044"/>
                      <a:gd name="connsiteX109" fmla="*/ 423891 w 590550"/>
                      <a:gd name="connsiteY109" fmla="*/ 486508 h 743044"/>
                      <a:gd name="connsiteX110" fmla="*/ 424015 w 590550"/>
                      <a:gd name="connsiteY110" fmla="*/ 487108 h 743044"/>
                      <a:gd name="connsiteX111" fmla="*/ 396500 w 590550"/>
                      <a:gd name="connsiteY111" fmla="*/ 533435 h 743044"/>
                      <a:gd name="connsiteX112" fmla="*/ 442827 w 590550"/>
                      <a:gd name="connsiteY112" fmla="*/ 560950 h 743044"/>
                      <a:gd name="connsiteX113" fmla="*/ 470342 w 590550"/>
                      <a:gd name="connsiteY113" fmla="*/ 514623 h 743044"/>
                      <a:gd name="connsiteX114" fmla="*/ 442827 w 590550"/>
                      <a:gd name="connsiteY114" fmla="*/ 487108 h 743044"/>
                      <a:gd name="connsiteX115" fmla="*/ 442941 w 590550"/>
                      <a:gd name="connsiteY115" fmla="*/ 486508 h 743044"/>
                      <a:gd name="connsiteX116" fmla="*/ 442941 w 590550"/>
                      <a:gd name="connsiteY116" fmla="*/ 429072 h 743044"/>
                      <a:gd name="connsiteX117" fmla="*/ 546516 w 590550"/>
                      <a:gd name="connsiteY117" fmla="*/ 483765 h 743044"/>
                      <a:gd name="connsiteX118" fmla="*/ 571500 w 590550"/>
                      <a:gd name="connsiteY118" fmla="*/ 533419 h 743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</a:cxnLst>
                    <a:rect l="l" t="t" r="r" b="b"/>
                    <a:pathLst>
                      <a:path w="590550" h="743044">
                        <a:moveTo>
                          <a:pt x="558432" y="468896"/>
                        </a:moveTo>
                        <a:cubicBezTo>
                          <a:pt x="523875" y="440645"/>
                          <a:pt x="482917" y="423033"/>
                          <a:pt x="439741" y="407612"/>
                        </a:cubicBezTo>
                        <a:lnTo>
                          <a:pt x="392821" y="388362"/>
                        </a:lnTo>
                        <a:cubicBezTo>
                          <a:pt x="385658" y="385441"/>
                          <a:pt x="380982" y="378468"/>
                          <a:pt x="381000" y="370731"/>
                        </a:cubicBezTo>
                        <a:lnTo>
                          <a:pt x="381000" y="342661"/>
                        </a:lnTo>
                        <a:cubicBezTo>
                          <a:pt x="416939" y="315762"/>
                          <a:pt x="438113" y="273509"/>
                          <a:pt x="438150" y="228619"/>
                        </a:cubicBezTo>
                        <a:lnTo>
                          <a:pt x="438150" y="222342"/>
                        </a:lnTo>
                        <a:lnTo>
                          <a:pt x="459105" y="195519"/>
                        </a:lnTo>
                        <a:cubicBezTo>
                          <a:pt x="467398" y="184817"/>
                          <a:pt x="471190" y="171303"/>
                          <a:pt x="469678" y="157848"/>
                        </a:cubicBezTo>
                        <a:cubicBezTo>
                          <a:pt x="464169" y="97356"/>
                          <a:pt x="427489" y="44126"/>
                          <a:pt x="372923" y="17440"/>
                        </a:cubicBezTo>
                        <a:cubicBezTo>
                          <a:pt x="365657" y="13978"/>
                          <a:pt x="357088" y="14706"/>
                          <a:pt x="350510" y="19345"/>
                        </a:cubicBezTo>
                        <a:lnTo>
                          <a:pt x="349329" y="20173"/>
                        </a:lnTo>
                        <a:lnTo>
                          <a:pt x="345062" y="14344"/>
                        </a:lnTo>
                        <a:cubicBezTo>
                          <a:pt x="340612" y="8139"/>
                          <a:pt x="333919" y="3912"/>
                          <a:pt x="326403" y="2562"/>
                        </a:cubicBezTo>
                        <a:cubicBezTo>
                          <a:pt x="233303" y="-13566"/>
                          <a:pt x="144527" y="48113"/>
                          <a:pt x="127159" y="140988"/>
                        </a:cubicBezTo>
                        <a:lnTo>
                          <a:pt x="126787" y="142894"/>
                        </a:lnTo>
                        <a:cubicBezTo>
                          <a:pt x="122811" y="164310"/>
                          <a:pt x="114521" y="184693"/>
                          <a:pt x="102422" y="202806"/>
                        </a:cubicBezTo>
                        <a:cubicBezTo>
                          <a:pt x="99503" y="207182"/>
                          <a:pt x="100683" y="213096"/>
                          <a:pt x="105060" y="216016"/>
                        </a:cubicBezTo>
                        <a:cubicBezTo>
                          <a:pt x="106625" y="217060"/>
                          <a:pt x="108465" y="217617"/>
                          <a:pt x="110347" y="217617"/>
                        </a:cubicBezTo>
                        <a:lnTo>
                          <a:pt x="152400" y="217617"/>
                        </a:lnTo>
                        <a:lnTo>
                          <a:pt x="152400" y="228619"/>
                        </a:lnTo>
                        <a:cubicBezTo>
                          <a:pt x="152441" y="273475"/>
                          <a:pt x="173587" y="315696"/>
                          <a:pt x="209483" y="342595"/>
                        </a:cubicBezTo>
                        <a:lnTo>
                          <a:pt x="209483" y="370731"/>
                        </a:lnTo>
                        <a:cubicBezTo>
                          <a:pt x="209501" y="378468"/>
                          <a:pt x="204826" y="385441"/>
                          <a:pt x="197663" y="388362"/>
                        </a:cubicBezTo>
                        <a:lnTo>
                          <a:pt x="150409" y="407746"/>
                        </a:lnTo>
                        <a:cubicBezTo>
                          <a:pt x="107404" y="423138"/>
                          <a:pt x="66589" y="440712"/>
                          <a:pt x="32242" y="468772"/>
                        </a:cubicBezTo>
                        <a:cubicBezTo>
                          <a:pt x="12290" y="484351"/>
                          <a:pt x="442" y="508109"/>
                          <a:pt x="0" y="533419"/>
                        </a:cubicBezTo>
                        <a:lnTo>
                          <a:pt x="0" y="695667"/>
                        </a:lnTo>
                        <a:lnTo>
                          <a:pt x="4239" y="698525"/>
                        </a:lnTo>
                        <a:cubicBezTo>
                          <a:pt x="48778" y="728224"/>
                          <a:pt x="174050" y="743045"/>
                          <a:pt x="298304" y="743045"/>
                        </a:cubicBezTo>
                        <a:cubicBezTo>
                          <a:pt x="423081" y="743045"/>
                          <a:pt x="546840" y="728091"/>
                          <a:pt x="586654" y="698220"/>
                        </a:cubicBezTo>
                        <a:lnTo>
                          <a:pt x="590550" y="695344"/>
                        </a:lnTo>
                        <a:lnTo>
                          <a:pt x="590550" y="533218"/>
                        </a:lnTo>
                        <a:cubicBezTo>
                          <a:pt x="590066" y="508037"/>
                          <a:pt x="578269" y="484413"/>
                          <a:pt x="558432" y="468896"/>
                        </a:cubicBezTo>
                        <a:close/>
                        <a:moveTo>
                          <a:pt x="433435" y="504844"/>
                        </a:moveTo>
                        <a:cubicBezTo>
                          <a:pt x="443956" y="504844"/>
                          <a:pt x="452485" y="513372"/>
                          <a:pt x="452485" y="523894"/>
                        </a:cubicBezTo>
                        <a:cubicBezTo>
                          <a:pt x="452485" y="534415"/>
                          <a:pt x="443956" y="542944"/>
                          <a:pt x="433435" y="542944"/>
                        </a:cubicBezTo>
                        <a:cubicBezTo>
                          <a:pt x="422914" y="542944"/>
                          <a:pt x="414385" y="534415"/>
                          <a:pt x="414385" y="523894"/>
                        </a:cubicBezTo>
                        <a:cubicBezTo>
                          <a:pt x="414385" y="513372"/>
                          <a:pt x="422914" y="504844"/>
                          <a:pt x="433435" y="504844"/>
                        </a:cubicBezTo>
                        <a:close/>
                        <a:moveTo>
                          <a:pt x="145513" y="146427"/>
                        </a:moveTo>
                        <a:lnTo>
                          <a:pt x="145875" y="144522"/>
                        </a:lnTo>
                        <a:cubicBezTo>
                          <a:pt x="161291" y="61856"/>
                          <a:pt x="240300" y="6942"/>
                          <a:pt x="323155" y="21307"/>
                        </a:cubicBezTo>
                        <a:cubicBezTo>
                          <a:pt x="325798" y="21837"/>
                          <a:pt x="328136" y="23361"/>
                          <a:pt x="329689" y="25565"/>
                        </a:cubicBezTo>
                        <a:lnTo>
                          <a:pt x="339442" y="38900"/>
                        </a:lnTo>
                        <a:cubicBezTo>
                          <a:pt x="342494" y="43074"/>
                          <a:pt x="348321" y="44052"/>
                          <a:pt x="352568" y="41100"/>
                        </a:cubicBezTo>
                        <a:lnTo>
                          <a:pt x="361388" y="34956"/>
                        </a:lnTo>
                        <a:lnTo>
                          <a:pt x="361388" y="34956"/>
                        </a:lnTo>
                        <a:cubicBezTo>
                          <a:pt x="362309" y="34285"/>
                          <a:pt x="363513" y="34137"/>
                          <a:pt x="364569" y="34566"/>
                        </a:cubicBezTo>
                        <a:cubicBezTo>
                          <a:pt x="413120" y="58322"/>
                          <a:pt x="445760" y="105687"/>
                          <a:pt x="450675" y="159515"/>
                        </a:cubicBezTo>
                        <a:cubicBezTo>
                          <a:pt x="451773" y="168205"/>
                          <a:pt x="449374" y="176976"/>
                          <a:pt x="444008" y="183899"/>
                        </a:cubicBezTo>
                        <a:lnTo>
                          <a:pt x="437207" y="192614"/>
                        </a:lnTo>
                        <a:cubicBezTo>
                          <a:pt x="435040" y="179481"/>
                          <a:pt x="429258" y="167212"/>
                          <a:pt x="420510" y="157181"/>
                        </a:cubicBezTo>
                        <a:lnTo>
                          <a:pt x="388125" y="120034"/>
                        </a:lnTo>
                        <a:cubicBezTo>
                          <a:pt x="385739" y="117327"/>
                          <a:pt x="382037" y="116186"/>
                          <a:pt x="378543" y="117081"/>
                        </a:cubicBezTo>
                        <a:cubicBezTo>
                          <a:pt x="360921" y="121662"/>
                          <a:pt x="349844" y="135531"/>
                          <a:pt x="338109" y="150218"/>
                        </a:cubicBezTo>
                        <a:cubicBezTo>
                          <a:pt x="320011" y="172869"/>
                          <a:pt x="299504" y="198548"/>
                          <a:pt x="247621" y="198548"/>
                        </a:cubicBezTo>
                        <a:lnTo>
                          <a:pt x="127168" y="198548"/>
                        </a:lnTo>
                        <a:cubicBezTo>
                          <a:pt x="135932" y="182224"/>
                          <a:pt x="142121" y="164643"/>
                          <a:pt x="145513" y="146427"/>
                        </a:cubicBezTo>
                        <a:close/>
                        <a:moveTo>
                          <a:pt x="171450" y="228619"/>
                        </a:moveTo>
                        <a:lnTo>
                          <a:pt x="171450" y="217636"/>
                        </a:lnTo>
                        <a:lnTo>
                          <a:pt x="247650" y="217636"/>
                        </a:lnTo>
                        <a:cubicBezTo>
                          <a:pt x="308724" y="217636"/>
                          <a:pt x="334328" y="185565"/>
                          <a:pt x="353044" y="162144"/>
                        </a:cubicBezTo>
                        <a:cubicBezTo>
                          <a:pt x="359617" y="152292"/>
                          <a:pt x="368164" y="143911"/>
                          <a:pt x="378143" y="137531"/>
                        </a:cubicBezTo>
                        <a:lnTo>
                          <a:pt x="406184" y="169697"/>
                        </a:lnTo>
                        <a:cubicBezTo>
                          <a:pt x="414509" y="179274"/>
                          <a:pt x="419096" y="191535"/>
                          <a:pt x="419100" y="204225"/>
                        </a:cubicBezTo>
                        <a:lnTo>
                          <a:pt x="419100" y="228619"/>
                        </a:lnTo>
                        <a:cubicBezTo>
                          <a:pt x="419100" y="297005"/>
                          <a:pt x="363662" y="352444"/>
                          <a:pt x="295275" y="352444"/>
                        </a:cubicBezTo>
                        <a:cubicBezTo>
                          <a:pt x="226888" y="352444"/>
                          <a:pt x="171450" y="297005"/>
                          <a:pt x="171450" y="228619"/>
                        </a:cubicBezTo>
                        <a:close/>
                        <a:moveTo>
                          <a:pt x="204902" y="405984"/>
                        </a:moveTo>
                        <a:cubicBezTo>
                          <a:pt x="219247" y="400160"/>
                          <a:pt x="228623" y="386213"/>
                          <a:pt x="228600" y="370731"/>
                        </a:cubicBezTo>
                        <a:lnTo>
                          <a:pt x="228600" y="354853"/>
                        </a:lnTo>
                        <a:cubicBezTo>
                          <a:pt x="270304" y="377014"/>
                          <a:pt x="320292" y="377014"/>
                          <a:pt x="361998" y="354853"/>
                        </a:cubicBezTo>
                        <a:lnTo>
                          <a:pt x="361998" y="370731"/>
                        </a:lnTo>
                        <a:cubicBezTo>
                          <a:pt x="361970" y="386193"/>
                          <a:pt x="371315" y="400129"/>
                          <a:pt x="385629" y="405974"/>
                        </a:cubicBezTo>
                        <a:lnTo>
                          <a:pt x="393592" y="409241"/>
                        </a:lnTo>
                        <a:cubicBezTo>
                          <a:pt x="362643" y="422853"/>
                          <a:pt x="329074" y="429478"/>
                          <a:pt x="295275" y="428644"/>
                        </a:cubicBezTo>
                        <a:cubicBezTo>
                          <a:pt x="261476" y="429476"/>
                          <a:pt x="227908" y="422851"/>
                          <a:pt x="196958" y="409241"/>
                        </a:cubicBezTo>
                        <a:close/>
                        <a:moveTo>
                          <a:pt x="571500" y="685580"/>
                        </a:moveTo>
                        <a:cubicBezTo>
                          <a:pt x="489861" y="737492"/>
                          <a:pt x="109414" y="737254"/>
                          <a:pt x="19050" y="685266"/>
                        </a:cubicBezTo>
                        <a:lnTo>
                          <a:pt x="19050" y="533619"/>
                        </a:lnTo>
                        <a:cubicBezTo>
                          <a:pt x="19433" y="514027"/>
                          <a:pt x="28650" y="495658"/>
                          <a:pt x="44129" y="483641"/>
                        </a:cubicBezTo>
                        <a:cubicBezTo>
                          <a:pt x="75365" y="459824"/>
                          <a:pt x="110345" y="441370"/>
                          <a:pt x="147638" y="429034"/>
                        </a:cubicBezTo>
                        <a:lnTo>
                          <a:pt x="147638" y="486003"/>
                        </a:lnTo>
                        <a:cubicBezTo>
                          <a:pt x="112766" y="488501"/>
                          <a:pt x="85746" y="517508"/>
                          <a:pt x="85725" y="552469"/>
                        </a:cubicBezTo>
                        <a:lnTo>
                          <a:pt x="85725" y="623906"/>
                        </a:lnTo>
                        <a:cubicBezTo>
                          <a:pt x="85755" y="637168"/>
                          <a:pt x="94906" y="648665"/>
                          <a:pt x="107823" y="651671"/>
                        </a:cubicBezTo>
                        <a:cubicBezTo>
                          <a:pt x="112633" y="657926"/>
                          <a:pt x="121604" y="659097"/>
                          <a:pt x="127859" y="654287"/>
                        </a:cubicBezTo>
                        <a:cubicBezTo>
                          <a:pt x="134114" y="649477"/>
                          <a:pt x="135285" y="640506"/>
                          <a:pt x="130474" y="634251"/>
                        </a:cubicBezTo>
                        <a:cubicBezTo>
                          <a:pt x="125664" y="627997"/>
                          <a:pt x="116694" y="626825"/>
                          <a:pt x="110439" y="631636"/>
                        </a:cubicBezTo>
                        <a:cubicBezTo>
                          <a:pt x="110225" y="631799"/>
                          <a:pt x="110018" y="631970"/>
                          <a:pt x="109814" y="632145"/>
                        </a:cubicBezTo>
                        <a:cubicBezTo>
                          <a:pt x="106749" y="630533"/>
                          <a:pt x="104814" y="627369"/>
                          <a:pt x="104775" y="623906"/>
                        </a:cubicBezTo>
                        <a:lnTo>
                          <a:pt x="104775" y="552469"/>
                        </a:lnTo>
                        <a:cubicBezTo>
                          <a:pt x="104806" y="526179"/>
                          <a:pt x="126110" y="504875"/>
                          <a:pt x="152400" y="504844"/>
                        </a:cubicBezTo>
                        <a:lnTo>
                          <a:pt x="161925" y="504844"/>
                        </a:lnTo>
                        <a:cubicBezTo>
                          <a:pt x="188215" y="504875"/>
                          <a:pt x="209519" y="526179"/>
                          <a:pt x="209550" y="552469"/>
                        </a:cubicBezTo>
                        <a:lnTo>
                          <a:pt x="209550" y="623906"/>
                        </a:lnTo>
                        <a:cubicBezTo>
                          <a:pt x="209515" y="627367"/>
                          <a:pt x="207584" y="630532"/>
                          <a:pt x="204521" y="632145"/>
                        </a:cubicBezTo>
                        <a:cubicBezTo>
                          <a:pt x="198547" y="626989"/>
                          <a:pt x="189526" y="627653"/>
                          <a:pt x="184370" y="633626"/>
                        </a:cubicBezTo>
                        <a:cubicBezTo>
                          <a:pt x="179214" y="639600"/>
                          <a:pt x="179878" y="648622"/>
                          <a:pt x="185851" y="653777"/>
                        </a:cubicBezTo>
                        <a:cubicBezTo>
                          <a:pt x="191825" y="658933"/>
                          <a:pt x="200847" y="658270"/>
                          <a:pt x="206002" y="652296"/>
                        </a:cubicBezTo>
                        <a:cubicBezTo>
                          <a:pt x="206178" y="652092"/>
                          <a:pt x="206348" y="651885"/>
                          <a:pt x="206512" y="651671"/>
                        </a:cubicBezTo>
                        <a:cubicBezTo>
                          <a:pt x="219425" y="648661"/>
                          <a:pt x="228570" y="637165"/>
                          <a:pt x="228600" y="623906"/>
                        </a:cubicBezTo>
                        <a:lnTo>
                          <a:pt x="228600" y="552469"/>
                        </a:lnTo>
                        <a:cubicBezTo>
                          <a:pt x="228565" y="517519"/>
                          <a:pt x="201548" y="488528"/>
                          <a:pt x="166688" y="486032"/>
                        </a:cubicBezTo>
                        <a:lnTo>
                          <a:pt x="166688" y="422214"/>
                        </a:lnTo>
                        <a:cubicBezTo>
                          <a:pt x="169716" y="421157"/>
                          <a:pt x="172726" y="420090"/>
                          <a:pt x="175765" y="419042"/>
                        </a:cubicBezTo>
                        <a:cubicBezTo>
                          <a:pt x="201578" y="436797"/>
                          <a:pt x="246612" y="447694"/>
                          <a:pt x="295275" y="447694"/>
                        </a:cubicBezTo>
                        <a:cubicBezTo>
                          <a:pt x="343938" y="447694"/>
                          <a:pt x="388953" y="436797"/>
                          <a:pt x="414719" y="419023"/>
                        </a:cubicBezTo>
                        <a:cubicBezTo>
                          <a:pt x="417795" y="420081"/>
                          <a:pt x="420834" y="421157"/>
                          <a:pt x="423891" y="422224"/>
                        </a:cubicBezTo>
                        <a:lnTo>
                          <a:pt x="423891" y="486508"/>
                        </a:lnTo>
                        <a:cubicBezTo>
                          <a:pt x="423891" y="486727"/>
                          <a:pt x="424005" y="486898"/>
                          <a:pt x="424015" y="487108"/>
                        </a:cubicBezTo>
                        <a:cubicBezTo>
                          <a:pt x="403624" y="492303"/>
                          <a:pt x="391305" y="513044"/>
                          <a:pt x="396500" y="533435"/>
                        </a:cubicBezTo>
                        <a:cubicBezTo>
                          <a:pt x="401695" y="553825"/>
                          <a:pt x="422436" y="566145"/>
                          <a:pt x="442827" y="560950"/>
                        </a:cubicBezTo>
                        <a:cubicBezTo>
                          <a:pt x="463218" y="555755"/>
                          <a:pt x="475537" y="535013"/>
                          <a:pt x="470342" y="514623"/>
                        </a:cubicBezTo>
                        <a:cubicBezTo>
                          <a:pt x="466898" y="501106"/>
                          <a:pt x="456344" y="490551"/>
                          <a:pt x="442827" y="487108"/>
                        </a:cubicBezTo>
                        <a:cubicBezTo>
                          <a:pt x="442827" y="486898"/>
                          <a:pt x="442941" y="486717"/>
                          <a:pt x="442941" y="486508"/>
                        </a:cubicBezTo>
                        <a:lnTo>
                          <a:pt x="442941" y="429072"/>
                        </a:lnTo>
                        <a:cubicBezTo>
                          <a:pt x="480260" y="441433"/>
                          <a:pt x="515263" y="459916"/>
                          <a:pt x="546516" y="483765"/>
                        </a:cubicBezTo>
                        <a:cubicBezTo>
                          <a:pt x="561891" y="495713"/>
                          <a:pt x="571068" y="513951"/>
                          <a:pt x="571500" y="53341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8A1A06AF-ECFE-FA14-89B1-4E11B509C4EB}"/>
                      </a:ext>
                    </a:extLst>
                  </p:cNvPr>
                  <p:cNvSpPr/>
                  <p:nvPr/>
                </p:nvSpPr>
                <p:spPr>
                  <a:xfrm>
                    <a:off x="2101368" y="3805140"/>
                    <a:ext cx="19050" cy="19050"/>
                  </a:xfrm>
                  <a:custGeom>
                    <a:avLst/>
                    <a:gdLst>
                      <a:gd name="connsiteX0" fmla="*/ 19050 w 19050"/>
                      <a:gd name="connsiteY0" fmla="*/ 9525 h 19050"/>
                      <a:gd name="connsiteX1" fmla="*/ 9525 w 19050"/>
                      <a:gd name="connsiteY1" fmla="*/ 19050 h 19050"/>
                      <a:gd name="connsiteX2" fmla="*/ 0 w 19050"/>
                      <a:gd name="connsiteY2" fmla="*/ 9525 h 19050"/>
                      <a:gd name="connsiteX3" fmla="*/ 9525 w 19050"/>
                      <a:gd name="connsiteY3" fmla="*/ 0 h 19050"/>
                      <a:gd name="connsiteX4" fmla="*/ 19050 w 19050"/>
                      <a:gd name="connsiteY4" fmla="*/ 9525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19050">
                        <a:moveTo>
                          <a:pt x="19050" y="9525"/>
                        </a:moveTo>
                        <a:cubicBezTo>
                          <a:pt x="19050" y="14786"/>
                          <a:pt x="14786" y="19050"/>
                          <a:pt x="9525" y="19050"/>
                        </a:cubicBezTo>
                        <a:cubicBezTo>
                          <a:pt x="4265" y="19050"/>
                          <a:pt x="0" y="14786"/>
                          <a:pt x="0" y="9525"/>
                        </a:cubicBezTo>
                        <a:cubicBezTo>
                          <a:pt x="0" y="4264"/>
                          <a:pt x="4265" y="0"/>
                          <a:pt x="9525" y="0"/>
                        </a:cubicBezTo>
                        <a:cubicBezTo>
                          <a:pt x="14786" y="0"/>
                          <a:pt x="19050" y="4264"/>
                          <a:pt x="19050" y="952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71" name="Graphic 70" descr="Aspiration outline">
            <a:extLst>
              <a:ext uri="{FF2B5EF4-FFF2-40B4-BE49-F238E27FC236}">
                <a16:creationId xmlns:a16="http://schemas.microsoft.com/office/drawing/2014/main" id="{7C4BD7E9-1122-78D5-B71E-2095EBFFA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0759" y="2495800"/>
            <a:ext cx="1703949" cy="1703949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03465314-CD5A-2CBD-3169-507F2360E275}"/>
              </a:ext>
            </a:extLst>
          </p:cNvPr>
          <p:cNvSpPr txBox="1"/>
          <p:nvPr/>
        </p:nvSpPr>
        <p:spPr>
          <a:xfrm>
            <a:off x="3787242" y="1717565"/>
            <a:ext cx="402171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Process:</a:t>
            </a:r>
            <a:r>
              <a:rPr lang="en-US" dirty="0"/>
              <a:t> Mobile app documentation, milestone-specific, competency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C462B4D-494B-0C5F-301C-C5A69A3E0228}"/>
              </a:ext>
            </a:extLst>
          </p:cNvPr>
          <p:cNvSpPr txBox="1"/>
          <p:nvPr/>
        </p:nvSpPr>
        <p:spPr>
          <a:xfrm>
            <a:off x="8133727" y="1715117"/>
            <a:ext cx="35270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Goal</a:t>
            </a:r>
            <a:r>
              <a:rPr lang="en-US" dirty="0"/>
              <a:t>: Measure competency and identify areas for improvement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EC22F72-3F39-928A-998A-C9A760B7AFCB}"/>
              </a:ext>
            </a:extLst>
          </p:cNvPr>
          <p:cNvSpPr txBox="1"/>
          <p:nvPr/>
        </p:nvSpPr>
        <p:spPr>
          <a:xfrm>
            <a:off x="3860639" y="4568946"/>
            <a:ext cx="38226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2016-2022, 883 proctoring events</a:t>
            </a:r>
          </a:p>
          <a:p>
            <a:pPr algn="ctr"/>
            <a:r>
              <a:rPr lang="en-US" dirty="0"/>
              <a:t>Avg completion time </a:t>
            </a:r>
            <a:r>
              <a:rPr lang="en-US" b="1" i="1" dirty="0"/>
              <a:t>2 min</a:t>
            </a:r>
            <a:endParaRPr lang="en-US" b="1" i="1" dirty="0">
              <a:cs typeface="Calibri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FBC58A6-2985-D9A1-F589-6B4D3C626E53}"/>
              </a:ext>
            </a:extLst>
          </p:cNvPr>
          <p:cNvSpPr txBox="1"/>
          <p:nvPr/>
        </p:nvSpPr>
        <p:spPr>
          <a:xfrm>
            <a:off x="8210546" y="4466473"/>
            <a:ext cx="36341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Measures of GME milestones, supervision, autonomy, difficulty, case type, service line</a:t>
            </a:r>
            <a:endParaRPr lang="en-US" dirty="0"/>
          </a:p>
          <a:p>
            <a:pPr algn="ctr"/>
            <a:r>
              <a:rPr lang="en-US" sz="1400" dirty="0">
                <a:cs typeface="Calibri"/>
              </a:rPr>
              <a:t>31 events:  opportunity for improvement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C706CDB-7BFC-3AC7-5B13-CED3550C35D8}"/>
              </a:ext>
            </a:extLst>
          </p:cNvPr>
          <p:cNvSpPr txBox="1"/>
          <p:nvPr/>
        </p:nvSpPr>
        <p:spPr>
          <a:xfrm>
            <a:off x="328990" y="1742340"/>
            <a:ext cx="298132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Challenge:</a:t>
            </a:r>
            <a:r>
              <a:rPr lang="en-US" dirty="0"/>
              <a:t>  Documentation of fellow supervision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DAF8C9C-E248-86EF-3D68-23A190D808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4568" y="5483371"/>
            <a:ext cx="2822863" cy="506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68AF4B-F900-432F-6A4A-CA69F5CB83EB}"/>
              </a:ext>
            </a:extLst>
          </p:cNvPr>
          <p:cNvSpPr txBox="1"/>
          <p:nvPr/>
        </p:nvSpPr>
        <p:spPr>
          <a:xfrm>
            <a:off x="490105" y="5512377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EucrosiaUPC"/>
                <a:cs typeface="EucrosiaUPC"/>
              </a:rPr>
              <a:t>Gunter OL, et al.</a:t>
            </a:r>
          </a:p>
        </p:txBody>
      </p:sp>
      <p:pic>
        <p:nvPicPr>
          <p:cNvPr id="25" name="Graphic 32" descr="Ruler outline">
            <a:extLst>
              <a:ext uri="{FF2B5EF4-FFF2-40B4-BE49-F238E27FC236}">
                <a16:creationId xmlns:a16="http://schemas.microsoft.com/office/drawing/2014/main" id="{19BCAB7C-3673-74EF-B3B0-CAD375F0A4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80000">
            <a:off x="8245186" y="4010891"/>
            <a:ext cx="697923" cy="697923"/>
          </a:xfrm>
          <a:prstGeom prst="rect">
            <a:avLst/>
          </a:prstGeom>
        </p:spPr>
      </p:pic>
      <p:pic>
        <p:nvPicPr>
          <p:cNvPr id="4" name="Graphic 4" descr="Ribbon with solid fill">
            <a:extLst>
              <a:ext uri="{FF2B5EF4-FFF2-40B4-BE49-F238E27FC236}">
                <a16:creationId xmlns:a16="http://schemas.microsoft.com/office/drawing/2014/main" id="{4B089834-E559-BC3F-FD5B-D6F0720311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455316" y="2247735"/>
            <a:ext cx="637311" cy="6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7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73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EucrosiaUPC</vt:lpstr>
      <vt:lpstr>Sitka Heading</vt:lpstr>
      <vt:lpstr>Office Theme</vt:lpstr>
      <vt:lpstr>MULTIYEAR EXPERIENCE WITH MOBILE PLATFORM FOR DOCUMENTATION OF AAST FELLOWS SUPERVISION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Lillis</dc:creator>
  <cp:lastModifiedBy>Gunter, Oliver L</cp:lastModifiedBy>
  <cp:revision>192</cp:revision>
  <dcterms:created xsi:type="dcterms:W3CDTF">2022-03-14T14:40:54Z</dcterms:created>
  <dcterms:modified xsi:type="dcterms:W3CDTF">2022-07-08T20:41:21Z</dcterms:modified>
</cp:coreProperties>
</file>