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CDB67-9470-FDF3-2264-8E0D63676C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65983F-052B-7412-EFD3-03A8D815A7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C3189B-9605-9CAE-744B-A18CB3F22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43AD1-53EE-9744-AF3D-3458C7235D7F}" type="datetimeFigureOut">
              <a:rPr lang="en-US" smtClean="0"/>
              <a:t>5/31/24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46DDF8-4C9A-97C0-D9AA-85AE70A70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5D38CF-F069-1387-7A8B-80B0974CA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9D20-7099-BB42-9200-D4F99D49A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799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8646C-F56E-4844-2127-56AFD90EB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31EA72-4880-98E0-EA48-B6C7065A47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1B7D6C-F800-CF4F-F837-004316591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43AD1-53EE-9744-AF3D-3458C7235D7F}" type="datetimeFigureOut">
              <a:rPr lang="en-US" smtClean="0"/>
              <a:t>5/31/24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5CECAE-764E-A758-372A-EFBB6732E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25306F-28F0-6127-4978-8EE14DB2B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9D20-7099-BB42-9200-D4F99D49A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870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0BCDF3-5EEA-2EDB-70EF-7F9C2BC283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1F6B2C-5D73-6FE1-7FBF-B0430CE315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B68956-6C29-6006-AF19-A93843897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43AD1-53EE-9744-AF3D-3458C7235D7F}" type="datetimeFigureOut">
              <a:rPr lang="en-US" smtClean="0"/>
              <a:t>5/31/24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34C34A-632C-7588-330B-AC04626D7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1B8C13-6C4C-EF38-CBAF-EF2264EE3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9D20-7099-BB42-9200-D4F99D49A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933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35BFB-E636-5A37-8D08-6AA6EE4CD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4BD0DE-7BD9-0281-3224-93F5E9CA6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A5EB18-EC03-0890-9488-7517AD06A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43AD1-53EE-9744-AF3D-3458C7235D7F}" type="datetimeFigureOut">
              <a:rPr lang="en-US" smtClean="0"/>
              <a:t>5/31/24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088566-AA3A-D50C-1711-644608428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061394-C71C-AE4A-80A8-E47C657F3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9D20-7099-BB42-9200-D4F99D49A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401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8BD92-37F1-F220-E8E0-5D911396A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8A3229-0C38-E8D7-2302-492318E583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74775E-3FBE-776C-5F4F-10BC8BA4F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43AD1-53EE-9744-AF3D-3458C7235D7F}" type="datetimeFigureOut">
              <a:rPr lang="en-US" smtClean="0"/>
              <a:t>5/31/24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29A3E1-A052-4B63-A2EA-8A485DA5B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1A471-0F86-F9A5-2AD5-7C40D3340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9D20-7099-BB42-9200-D4F99D49A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713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CB03E-62AB-441D-9F0C-0DAD55D25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DC78DD-E66E-5FD5-63C5-854B4BCCBD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6A8E4A-50F0-F00F-6390-CE7F27E32C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EE1755-2015-8A60-54F2-7F1A00F9A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43AD1-53EE-9744-AF3D-3458C7235D7F}" type="datetimeFigureOut">
              <a:rPr lang="en-US" smtClean="0"/>
              <a:t>5/31/24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3A075B-7E74-05CE-A16C-00573844C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B33069-588E-224D-834C-1DACF24C6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9D20-7099-BB42-9200-D4F99D49A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172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2D3B1-5887-F743-C17B-4B2C052729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775604-FF66-D48C-EDD4-74C4CEDBA4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5BC746-95CF-754B-7037-5B286194A7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6E5428-B641-1B7B-60F4-D3F7E29E0B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B2D80E-5A8B-6109-BCD7-5D7F60315F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2D18868-EE3B-7E32-5178-EC36EE2E6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43AD1-53EE-9744-AF3D-3458C7235D7F}" type="datetimeFigureOut">
              <a:rPr lang="en-US" smtClean="0"/>
              <a:t>5/31/24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6A7E54-E94C-FAFA-6445-D7ACBBBAD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7AFB1D-95F1-74B5-C804-307184A09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9D20-7099-BB42-9200-D4F99D49A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052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B6580-6724-F7FD-4474-041D86D48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DFDFAB-6249-7801-75B1-3FC21B5A5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43AD1-53EE-9744-AF3D-3458C7235D7F}" type="datetimeFigureOut">
              <a:rPr lang="en-US" smtClean="0"/>
              <a:t>5/31/24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450E6F-F204-E32B-5C51-4EB2DDC57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8B4EDB-0432-C381-2BD6-20A42883D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9D20-7099-BB42-9200-D4F99D49A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635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1572F8-B6C5-6B92-2075-F05B2D83F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43AD1-53EE-9744-AF3D-3458C7235D7F}" type="datetimeFigureOut">
              <a:rPr lang="en-US" smtClean="0"/>
              <a:t>5/31/24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405760-3238-D282-9EEA-41BC5838D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5C464D-6643-1746-8FF4-31D2B2F3D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9D20-7099-BB42-9200-D4F99D49A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555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68A7D-6A61-1A53-7590-C5586F3BE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5A11FE-CA61-E811-5E19-5719777E97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FA7DEE-91E7-6DDB-7CF6-7C3D9B16AE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C94C38-244B-6A75-9B7D-5AE691E15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43AD1-53EE-9744-AF3D-3458C7235D7F}" type="datetimeFigureOut">
              <a:rPr lang="en-US" smtClean="0"/>
              <a:t>5/31/24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FF5C38-CBB5-4A99-6403-02BD7090E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E48FC1-B2A6-FB9A-5E62-AB621D14F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9D20-7099-BB42-9200-D4F99D49A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26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4FCEA-E03B-0AB5-5C53-91480B8E6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FD4E701-DDA7-31E8-AC98-F92F9C8410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E61391-F316-5C3C-CD44-E2DDCA7A8E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34368D-14AC-B601-E085-5576B8F39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43AD1-53EE-9744-AF3D-3458C7235D7F}" type="datetimeFigureOut">
              <a:rPr lang="en-US" smtClean="0"/>
              <a:t>5/31/24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082ACE-00B8-0038-8B0F-70587A3D7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BD083F-19C5-6783-A229-F3FCA4468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9D20-7099-BB42-9200-D4F99D49A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811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7433C6-6084-765E-1189-8B0AB0EE1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10FBCB-34DA-168F-AE6C-551A0005DA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AA64F5-BABC-3D32-1F9B-CEC8FCF068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B443AD1-53EE-9744-AF3D-3458C7235D7F}" type="datetimeFigureOut">
              <a:rPr lang="en-US" smtClean="0"/>
              <a:t>5/31/24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52A460-6BA2-A9B7-3123-2F02DCC8B1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58D8A2-98E4-F847-FE58-D9800545CA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9AC9D20-7099-BB42-9200-D4F99D49A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65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72E77D0-217B-8155-8FE8-A7A5F0C82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4606" y="4248846"/>
            <a:ext cx="11005751" cy="1958503"/>
          </a:xfrm>
        </p:spPr>
        <p:txBody>
          <a:bodyPr/>
          <a:lstStyle/>
          <a:p>
            <a:pPr algn="l"/>
            <a:r>
              <a:rPr lang="en-US" sz="1800" b="1" dirty="0">
                <a:solidFill>
                  <a:srgbClr val="FF0000"/>
                </a:solidFill>
                <a:latin typeface="Area Extended Black" pitchFamily="2" charset="77"/>
              </a:rPr>
              <a:t>DISCLOSURES:</a:t>
            </a:r>
          </a:p>
          <a:p>
            <a:pPr algn="l"/>
            <a:r>
              <a:rPr lang="en-US" sz="1600" dirty="0">
                <a:solidFill>
                  <a:srgbClr val="212529"/>
                </a:solidFill>
                <a:latin typeface="Area Extended" pitchFamily="2" charset="77"/>
              </a:rPr>
              <a:t>Speaker:</a:t>
            </a:r>
            <a:endParaRPr lang="en-US" sz="1600" b="0" i="0" dirty="0">
              <a:solidFill>
                <a:srgbClr val="212529"/>
              </a:solidFill>
              <a:effectLst/>
              <a:latin typeface="Area Extended" pitchFamily="2" charset="77"/>
            </a:endParaRPr>
          </a:p>
          <a:p>
            <a:pPr algn="l"/>
            <a:endParaRPr lang="en-US" b="1" dirty="0"/>
          </a:p>
        </p:txBody>
      </p:sp>
      <p:pic>
        <p:nvPicPr>
          <p:cNvPr id="4" name="Picture 3" descr="A blue and black logo&#10;&#10;Description automatically generated">
            <a:extLst>
              <a:ext uri="{FF2B5EF4-FFF2-40B4-BE49-F238E27FC236}">
                <a16:creationId xmlns:a16="http://schemas.microsoft.com/office/drawing/2014/main" id="{C891BDDC-4233-72F9-617F-1769D1DF00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470" y="5940287"/>
            <a:ext cx="152400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5256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</Words>
  <Application>Microsoft Macintosh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Area Extended</vt:lpstr>
      <vt:lpstr>Area Extended Black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Erin Lillis</dc:creator>
  <cp:lastModifiedBy>Rachel Sass</cp:lastModifiedBy>
  <cp:revision>1</cp:revision>
  <dcterms:created xsi:type="dcterms:W3CDTF">2024-05-31T18:22:36Z</dcterms:created>
  <dcterms:modified xsi:type="dcterms:W3CDTF">2024-05-31T18:30:54Z</dcterms:modified>
</cp:coreProperties>
</file>