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CDB67-9470-FDF3-2264-8E0D63676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65983F-052B-7412-EFD3-03A8D815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3189B-9605-9CAE-744B-A18CB3F22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6DDF8-4C9A-97C0-D9AA-85AE70A7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D38CF-F069-1387-7A8B-80B0974CA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9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8646C-F56E-4844-2127-56AFD90E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1EA72-4880-98E0-EA48-B6C7065A4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B7D6C-F800-CF4F-F837-00431659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CECAE-764E-A758-372A-EFBB6732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5306F-28F0-6127-4978-8EE14DB2B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7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BCDF3-5EEA-2EDB-70EF-7F9C2BC28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F6B2C-5D73-6FE1-7FBF-B0430CE31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8956-6C29-6006-AF19-A9384389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4C34A-632C-7588-330B-AC04626D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B8C13-6C4C-EF38-CBAF-EF2264E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3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5BFB-E636-5A37-8D08-6AA6EE4C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D0DE-7BD9-0281-3224-93F5E9CA6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5EB18-EC03-0890-9488-7517AD06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8566-AA3A-D50C-1711-64460842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61394-C71C-AE4A-80A8-E47C657F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0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BD92-37F1-F220-E8E0-5D911396A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A3229-0C38-E8D7-2302-492318E58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4775E-3FBE-776C-5F4F-10BC8BA4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9A3E1-A052-4B63-A2EA-8A485DA5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1A471-0F86-F9A5-2AD5-7C40D3340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1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CB03E-62AB-441D-9F0C-0DAD55D2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C78DD-E66E-5FD5-63C5-854B4BCCB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A8E4A-50F0-F00F-6390-CE7F27E32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E1755-2015-8A60-54F2-7F1A00F9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A075B-7E74-05CE-A16C-00573844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33069-588E-224D-834C-1DACF24C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7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2D3B1-5887-F743-C17B-4B2C0527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75604-FF66-D48C-EDD4-74C4CEDBA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5BC746-95CF-754B-7037-5B286194A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E5428-B641-1B7B-60F4-D3F7E29E0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2D80E-5A8B-6109-BCD7-5D7F60315F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D18868-EE3B-7E32-5178-EC36EE2E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A7E54-E94C-FAFA-6445-D7ACBBBA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AFB1D-95F1-74B5-C804-307184A0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5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B6580-6724-F7FD-4474-041D86D4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DFDFAB-6249-7801-75B1-3FC21B5A5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50E6F-F204-E32B-5C51-4EB2DDC5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B4EDB-0432-C381-2BD6-20A42883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1572F8-B6C5-6B92-2075-F05B2D83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405760-3238-D282-9EEA-41BC5838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C464D-6643-1746-8FF4-31D2B2F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5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8A7D-6A61-1A53-7590-C5586F3B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11FE-CA61-E811-5E19-5719777E9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A7DEE-91E7-6DDB-7CF6-7C3D9B16A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94C38-244B-6A75-9B7D-5AE691E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F5C38-CBB5-4A99-6403-02BD7090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48FC1-B2A6-FB9A-5E62-AB621D14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FCEA-E03B-0AB5-5C53-91480B8E6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4E701-DDA7-31E8-AC98-F92F9C841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61391-F316-5C3C-CD44-E2DDCA7A8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4368D-14AC-B601-E085-5576B8F39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82ACE-00B8-0038-8B0F-70587A3D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D083F-19C5-6783-A229-F3FCA446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1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433C6-6084-765E-1189-8B0AB0EE1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0FBCB-34DA-168F-AE6C-551A0005D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A64F5-BABC-3D32-1F9B-CEC8FCF06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443AD1-53EE-9744-AF3D-3458C7235D7F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2A460-6BA2-A9B7-3123-2F02DCC8B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8D8A2-98E4-F847-FE58-D9800545CA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AC9D20-7099-BB42-9200-D4F99D49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2E77D0-217B-8155-8FE8-A7A5F0C82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606" y="4248846"/>
            <a:ext cx="11005751" cy="1958503"/>
          </a:xfrm>
        </p:spPr>
        <p:txBody>
          <a:bodyPr/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Area Extended Black" pitchFamily="2" charset="77"/>
              </a:rPr>
              <a:t>DISCLOSURES:</a:t>
            </a:r>
          </a:p>
          <a:p>
            <a:pPr algn="l"/>
            <a:r>
              <a:rPr lang="en-US" sz="1600" dirty="0">
                <a:solidFill>
                  <a:srgbClr val="212529"/>
                </a:solidFill>
                <a:latin typeface="Area Extended" pitchFamily="2" charset="77"/>
              </a:rPr>
              <a:t>Speaker:</a:t>
            </a:r>
            <a:endParaRPr lang="en-US" sz="1600" b="0" i="0" dirty="0">
              <a:solidFill>
                <a:srgbClr val="212529"/>
              </a:solidFill>
              <a:effectLst/>
              <a:latin typeface="Area Extended" pitchFamily="2" charset="77"/>
            </a:endParaRPr>
          </a:p>
          <a:p>
            <a:pPr algn="l"/>
            <a:endParaRPr lang="en-US" b="1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C891BDDC-4233-72F9-617F-1769D1DF0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70" y="5940287"/>
            <a:ext cx="1524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5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Area Extended</vt:lpstr>
      <vt:lpstr>Area Extended Black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Lillis</dc:creator>
  <cp:lastModifiedBy>Rachel Sass</cp:lastModifiedBy>
  <cp:revision>1</cp:revision>
  <dcterms:created xsi:type="dcterms:W3CDTF">2024-05-31T18:22:36Z</dcterms:created>
  <dcterms:modified xsi:type="dcterms:W3CDTF">2024-05-31T18:30:54Z</dcterms:modified>
</cp:coreProperties>
</file>