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3"/>
  </p:normalViewPr>
  <p:slideViewPr>
    <p:cSldViewPr snapToGrid="0">
      <p:cViewPr varScale="1">
        <p:scale>
          <a:sx n="104" d="100"/>
          <a:sy n="104" d="100"/>
        </p:scale>
        <p:origin x="23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76260-571B-9D23-EAD9-E941015D2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04870-9AEB-097B-0E28-1F413FE14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A5AC2-71B6-549B-3C1D-911209FBC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5DE3-03CA-5C4B-B6E7-B08D830D6F45}" type="datetimeFigureOut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D573A-4981-F1C6-1F99-E611B962A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141FD-D5B5-37E0-6BD8-3D14AAC04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1C96-E58A-B349-A340-7D415E942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3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92A91-68A1-DA2A-B5FF-F593C6960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9808E9-6792-E01E-5DA0-1166CC3A5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4FFFB-D8CD-1E0A-7A48-7838A411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5DE3-03CA-5C4B-B6E7-B08D830D6F45}" type="datetimeFigureOut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79BB5-977F-842E-1512-67090A837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AFDCA-7805-DBEB-2B35-212DEAE9D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1C96-E58A-B349-A340-7D415E942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43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0E91C9-D706-ABA5-DB10-2EF34E2376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C1147B-1966-55E8-ACAA-6A06DE65B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EE5BE-3891-01A3-FDFB-C7DDFCD12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5DE3-03CA-5C4B-B6E7-B08D830D6F45}" type="datetimeFigureOut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654A3-6B01-15B1-9CF4-6E237C35D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0F58E-AB6F-D873-FF81-3B8AC377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1C96-E58A-B349-A340-7D415E942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8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53DB-4D97-F8BC-B237-2C5A054B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7BF80-1F62-F011-945F-1B86D937F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59C15-4292-6BC0-518C-F167CC7D0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5DE3-03CA-5C4B-B6E7-B08D830D6F45}" type="datetimeFigureOut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2F92C-ABBF-E94C-EFB0-A0A70A88F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E14EB-898D-9833-2869-46DDBE253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1C96-E58A-B349-A340-7D415E942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0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8B139-5BFC-A561-3543-BD33F4E52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811E9-6C06-60A0-570F-AB43BDDDE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2D98C-BDE7-EACD-ED19-346528BD5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5DE3-03CA-5C4B-B6E7-B08D830D6F45}" type="datetimeFigureOut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54B7F-6AC0-2BE2-48F6-369A67214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62A55-E7AF-7E0B-E072-B8B7A160A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1C96-E58A-B349-A340-7D415E942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5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B7EE2-07E4-5ECF-EBC6-371DD29B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1E17D-79F8-7297-7E91-50B1C940D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7EBEEE-E75A-C269-074A-8C8A06575C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0628C-416A-D4F9-F3A6-8421EB58B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5DE3-03CA-5C4B-B6E7-B08D830D6F45}" type="datetimeFigureOut">
              <a:rPr lang="en-US" smtClean="0"/>
              <a:t>5/20/25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D997F-342A-81D5-E34B-43BDFA6E2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57813-A0C0-909E-7F97-934788CC0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1C96-E58A-B349-A340-7D415E942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4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EA38-63AF-DEEE-6FA8-7E88F852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6D2B0-2895-91ED-803C-25996333F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DA06D4-4A33-DCBB-C452-940FE11BB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351FD4-8420-CD13-B22D-7030257755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5C68C-DED3-361D-D59F-272461F841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450075-D504-AD69-0AFF-FA61155AF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5DE3-03CA-5C4B-B6E7-B08D830D6F45}" type="datetimeFigureOut">
              <a:rPr lang="en-US" smtClean="0"/>
              <a:t>5/20/25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A4FFFD-0167-2C77-8118-BAAF95056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1FCC13-DBE2-410C-AE1C-1FC80E629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1C96-E58A-B349-A340-7D415E942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3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0212A-2882-D059-880E-9F7254CAE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61049F-4613-9D21-B059-1F7FEBA5A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5DE3-03CA-5C4B-B6E7-B08D830D6F45}" type="datetimeFigureOut">
              <a:rPr lang="en-US" smtClean="0"/>
              <a:t>5/20/25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BB430-DE99-345B-BB40-3E7F72C7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F43EE5-2A10-EB44-31AB-F7ED684E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1C96-E58A-B349-A340-7D415E942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76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E113B6-C7DA-7E9D-D678-8372F172E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5DE3-03CA-5C4B-B6E7-B08D830D6F45}" type="datetimeFigureOut">
              <a:rPr lang="en-US" smtClean="0"/>
              <a:t>5/20/25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F12A2B-7BFD-CE45-0329-615DC22A3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788BD-F86A-466D-CEB8-B217813DB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1C96-E58A-B349-A340-7D415E942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0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A85F4-E061-A60E-CAC9-4C419F40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9E2DF-8972-6928-6614-43C0DE533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FE0D65-8765-B47D-C0D0-7EA80E622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EA628-9F00-7145-BF86-78D867063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5DE3-03CA-5C4B-B6E7-B08D830D6F45}" type="datetimeFigureOut">
              <a:rPr lang="en-US" smtClean="0"/>
              <a:t>5/20/25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D444F-2715-9403-523F-8FCB46EA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667FEC-C99D-6E84-4103-26E64984C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1C96-E58A-B349-A340-7D415E942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6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E87FF-22B5-10C9-D7DB-471D31DA6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276699-9EAE-1744-F490-5FC287D58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8D13E-8D71-6E6D-60CD-21FDFEDEE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3A40A-05BF-20C9-6BAA-0911610A0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5DE3-03CA-5C4B-B6E7-B08D830D6F45}" type="datetimeFigureOut">
              <a:rPr lang="en-US" smtClean="0"/>
              <a:t>5/20/25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41C28-3634-93E2-0121-A9C012F8F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94AD8-0990-D52B-6887-375683D25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1C96-E58A-B349-A340-7D415E942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9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554FE0-F714-4E12-B787-470A075E4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F0CCB-0B3A-D632-2697-1B818E827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A0DD3-53DF-65F3-9CB2-F77B67D0E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1F5DE3-03CA-5C4B-B6E7-B08D830D6F45}" type="datetimeFigureOut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7D7FC-CDD7-CB1E-503B-4CF1BC8E5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2AFAC-B275-E93C-4F6C-50194D8FC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401C96-E58A-B349-A340-7D415E942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2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BD940E8-E3C2-BE1C-251D-A30C2567A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27" y="4380514"/>
            <a:ext cx="10919254" cy="16557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14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Erin Lillis</dc:creator>
  <cp:lastModifiedBy>Erin Lillis</cp:lastModifiedBy>
  <cp:revision>1</cp:revision>
  <dcterms:created xsi:type="dcterms:W3CDTF">2025-05-20T17:25:57Z</dcterms:created>
  <dcterms:modified xsi:type="dcterms:W3CDTF">2025-05-20T17:27:00Z</dcterms:modified>
</cp:coreProperties>
</file>