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7E546-B32E-D4B9-5152-E815B0780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B7A85E-CC11-8A79-F24C-0503D3687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FC7E8-B061-C7AE-307F-29431C70D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793D4-C821-45E1-CD81-75DD5299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82187-C6A1-23C3-42D5-87676DB9E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2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1081A-CFDA-6E7E-F1BD-7867F1B9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6564C-08F4-0BF5-847A-82789082D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018E7-CCB6-ADEE-3405-00DDA377B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69CF8-EC43-75F6-76D8-829B4AA01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D0604-9EAC-0C4B-0675-DD5CDAE5E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3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A5BBC8-B22F-ACFB-E7DC-081A3DAB9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327DC-CB92-553C-6E49-F0D4FB57F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C7E2E-9734-0205-4ECA-0843AE42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9AFE5-DA0A-2F09-52CA-F6BDD3805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D5403-4F39-EC29-23C5-1058EEA1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77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91B4D-A0EB-19F1-949F-DAF958982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84928-1876-C5AE-F67C-51B5B7522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7F2BB-8BC8-BBCA-0CD8-9A9AC9F84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0615C-D155-A6B7-DA03-0537D5710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7724C-3582-1F9F-AD50-5E73DE67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4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91EBF-8566-D5D2-B1AE-40EC1B07E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FA1D6-F7D2-5968-8E82-9B13FF085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B7336-4FBC-46D5-68A6-93F3FC145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374D-F924-4FD4-C9BF-EE3E902E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F0248-3372-755F-25F6-53BBA4991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ADFD5-66C9-E5BA-3F40-BBD2A0323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BB2C3-6943-711C-2687-56B8CFF28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D218D-4172-1174-1894-FC3012FD7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4D582-96C4-7874-197C-8B1E6D640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FA791-3C4B-3488-BBCF-036D03F34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B512F-98B2-69D2-A6C4-E30DCBC2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23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7483-D2CB-44A4-3133-23B7795C2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D2337-866B-F119-A46B-BB3E2697D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1428F-9736-A9B6-7F80-73DA5BCCD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298177-D2B8-2350-B717-C52306AF0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FBD56D-F11A-9EA9-50AE-B7A21DB079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E67B9A-D9D7-3839-0BAB-931B4852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C1D8C-BE80-AD73-9115-A0016FA1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EA976-3EC9-EDA3-F0BB-81F1D71E7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22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6FD3-5A67-92FA-0877-0E1D31FE8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A467A9-CE56-BD59-D6B5-49E91C31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C68CEE-9DAF-006E-A506-73C4F8762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43A043-933C-BB5D-28CF-EEDAB6DD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0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C4712B-E26D-B11E-5668-52D2F3B64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8EBC41-912F-A137-9851-B61F2CBD9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BA82F-C445-D6E2-477C-243C62BAD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9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555C5-B5A2-7219-23A2-7CA730C6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B6A53-600C-198A-5821-DC705406F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73243-0DD3-52CB-AD6D-BDEF01F67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F0D670-0B24-4105-82C5-DB66CC91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E3DD6-2EE3-7751-F210-9A9242D3D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DBBC09-D1A9-7A00-44D2-9EB04E43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0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06AB6-EBAD-38BF-B963-3706C3B1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86A34A-7A82-BE25-9033-070BE7970B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5357D-242D-C880-177E-6B389F564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8C519-8DB7-94AB-B2BC-BC83604A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31AACC-9923-F920-5131-F65911CDB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4B285-7F84-C10D-D7A4-C0C8453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7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056735-18CC-81D5-8BFD-89492B3E8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81ED6-6DAA-0950-6BBC-9F4CC5BDC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DE4DD-8A79-BBAE-5FC8-A12B7C7CB0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4ABFE-8C82-D940-8F5B-24CC3282609C}" type="datetimeFigureOut">
              <a:rPr lang="en-US" smtClean="0"/>
              <a:t>3/1/24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7AF74-B84D-4773-1CFC-104F145D3E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259DC-82B6-F9D7-09D4-DD4FBD20C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B3548-09A0-664D-A9D2-CDCF053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3FDD-9846-0E23-64EA-9650C86918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129C4A-AD7E-295C-9A70-36E7031F4F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61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Lillis, Erin</dc:creator>
  <cp:lastModifiedBy>Lillis, Erin</cp:lastModifiedBy>
  <cp:revision>2</cp:revision>
  <dcterms:created xsi:type="dcterms:W3CDTF">2024-02-27T14:41:27Z</dcterms:created>
  <dcterms:modified xsi:type="dcterms:W3CDTF">2024-03-01T21:07:58Z</dcterms:modified>
</cp:coreProperties>
</file>