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3860-2DB6-4227-A617-AEFFF77B3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5AF9B-525E-4216-B991-24887A6C7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BA372-ACB0-4682-A57D-D46F7C50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987-D01D-4499-8ADB-31363136D537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0178-3213-4485-93C0-6C2500D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07F7A-BEF5-4188-B7D2-4D6692D0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54F-61EC-4021-980A-F09DDDCC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4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0D03-512E-4F7D-AA1E-15B69094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CDC90-006C-43CF-B705-92E1BD981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414FA-1B57-4EB0-8790-91681568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987-D01D-4499-8ADB-31363136D537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8E441-9DC7-4466-AB26-5729C63E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2A86-5326-4486-8CE4-0A86D859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54F-61EC-4021-980A-F09DDDCC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3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CA905E-8A30-468E-B97B-7F892668D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05307-6246-4AD3-9272-BCB68CE82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3F3B2-1026-426F-8A86-45FDE7E5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987-D01D-4499-8ADB-31363136D537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2E7B2-A5A7-444D-84E8-D5FEA76C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D1517-EC5A-43F9-8E53-B4CE0621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54F-61EC-4021-980A-F09DDDCC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2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AC4B-93A8-4498-B6EA-3557CA1E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AFAD4-B9E1-460B-871E-647325A07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A305C-0CDE-41CA-8720-7FA9913F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987-D01D-4499-8ADB-31363136D537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27C09-D4F4-4AA9-9A71-D049299A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A3999-8022-434C-AC45-F759FB7A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54F-61EC-4021-980A-F09DDDCC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9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4303-CD0F-48F8-83CD-D84E477D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4A3D9-6A04-4EF5-A373-4E6071157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5211-D1A2-4357-A7C0-F0FB1F83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987-D01D-4499-8ADB-31363136D537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7BA99-A9A5-4105-B10A-9AF05E1C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442FB-588B-48BB-B3FF-ADD521F7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54F-61EC-4021-980A-F09DDDCC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0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BA1F-E9FD-4916-8C12-74A81BF8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20095-6A2D-4260-A9E8-1DA2AA619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CF4F7-8391-4627-821A-A63AC4A0F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CFE04-51F9-47FF-BD67-F3E7B1B3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987-D01D-4499-8ADB-31363136D537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5E6F3-50D1-4F66-8786-7F7A5221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BC090-7F9D-460F-B3CA-8FD918F0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54F-61EC-4021-980A-F09DDDCC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153E-164C-4D28-A6F3-42E7815B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5828D-6DFC-4728-85CA-EC055AF43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A2675-BA34-429C-99C6-C1F552097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96BAF-8679-45FD-94AC-23A305749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1550E-53B1-456B-853D-CE0EE57BF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AA56A-2EA1-4F3C-9F8E-783079FB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987-D01D-4499-8ADB-31363136D537}" type="datetimeFigureOut">
              <a:rPr lang="en-US" smtClean="0"/>
              <a:t>6/25/20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35D7C-28DC-489D-A72B-3CCD938A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A85783-B183-4E86-AC96-00154D0E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54F-61EC-4021-980A-F09DDDCC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9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1E52-AA86-42A6-A066-928209AC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EA3C2-7E5B-4B5B-91DF-2FF81D4E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987-D01D-4499-8ADB-31363136D537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BCA6C-CBA8-4A2E-AF11-C8039F9E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EFBB5-A148-49B8-AB31-2DE63EE2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54F-61EC-4021-980A-F09DDDCC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5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18C34-4726-4366-BD06-D458D877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987-D01D-4499-8ADB-31363136D537}" type="datetimeFigureOut">
              <a:rPr lang="en-US" smtClean="0"/>
              <a:t>6/25/20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CE020-2E5F-45D1-9D06-84AE44BED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845E4-2681-4BBF-B11E-93A77A90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54F-61EC-4021-980A-F09DDDCC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0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F922-7F77-4B66-8C93-07E5DA412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18D3-82C3-48AC-A2F7-E2E5AAF45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4901B-3A69-43E0-B5B9-A95238B7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73432-4471-4D1C-A0C3-36309810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987-D01D-4499-8ADB-31363136D537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0E8D8-2716-4F62-AFE8-C18E2B9B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9B23A-7A3B-4F74-9B3B-729FCEF1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54F-61EC-4021-980A-F09DDDCC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9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08B6-6AFC-47F8-B734-B058EED3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B7B0C-86A3-42AB-9FBF-3438E2F8E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AB4D7-301D-48EC-BF27-B02CBDD87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CDF3-4A78-4F1D-8F99-C088109A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987-D01D-4499-8ADB-31363136D537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26AD1-5B1D-482D-9ACB-D9FB4A35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EB1B6-A12A-42A4-8D12-B0901B41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54F-61EC-4021-980A-F09DDDCC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0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31DFB-CD50-4064-89B8-0CC52683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D088-1E86-4225-91A0-E18F02E5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76C93-4531-44D3-AA84-C2E09C76E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9987-D01D-4499-8ADB-31363136D537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3C03F-9897-4D64-8BE2-24C1408A9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E2557-A310-42BA-B7D6-088E5223E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E54F-61EC-4021-980A-F09DDDCC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9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8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Lillis</dc:creator>
  <cp:lastModifiedBy>Microsoft Office User</cp:lastModifiedBy>
  <cp:revision>3</cp:revision>
  <dcterms:created xsi:type="dcterms:W3CDTF">2019-11-19T14:44:15Z</dcterms:created>
  <dcterms:modified xsi:type="dcterms:W3CDTF">2020-06-25T20:12:50Z</dcterms:modified>
</cp:coreProperties>
</file>