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62" r:id="rId2"/>
    <p:sldId id="26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9"/>
    <p:restoredTop sz="94599"/>
  </p:normalViewPr>
  <p:slideViewPr>
    <p:cSldViewPr snapToGrid="0" snapToObjects="1">
      <p:cViewPr varScale="1">
        <p:scale>
          <a:sx n="104" d="100"/>
          <a:sy n="104" d="100"/>
        </p:scale>
        <p:origin x="8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2D15D-F71B-5645-B419-ECCF2E011E24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DE98B-CE56-DB41-A587-E542C64CE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19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01BB-F4FA-2742-BC91-3648AABE7FBB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F330-8B2C-B949-8977-7189A163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26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01BB-F4FA-2742-BC91-3648AABE7FBB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F330-8B2C-B949-8977-7189A163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9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01BB-F4FA-2742-BC91-3648AABE7FBB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F330-8B2C-B949-8977-7189A163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3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01BB-F4FA-2742-BC91-3648AABE7FBB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F330-8B2C-B949-8977-7189A163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81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01BB-F4FA-2742-BC91-3648AABE7FBB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F330-8B2C-B949-8977-7189A163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73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01BB-F4FA-2742-BC91-3648AABE7FBB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F330-8B2C-B949-8977-7189A163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6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01BB-F4FA-2742-BC91-3648AABE7FBB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F330-8B2C-B949-8977-7189A163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41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01BB-F4FA-2742-BC91-3648AABE7FBB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F330-8B2C-B949-8977-7189A163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7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01BB-F4FA-2742-BC91-3648AABE7FBB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F330-8B2C-B949-8977-7189A163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8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01BB-F4FA-2742-BC91-3648AABE7FBB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F330-8B2C-B949-8977-7189A163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6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01BB-F4FA-2742-BC91-3648AABE7FBB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F330-8B2C-B949-8977-7189A163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3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201BB-F4FA-2742-BC91-3648AABE7FBB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8F330-8B2C-B949-8977-7189A163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3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945" y="2747433"/>
            <a:ext cx="2628900" cy="2628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531" y="1549624"/>
            <a:ext cx="2788751" cy="11453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4608" y="2324100"/>
            <a:ext cx="2760279" cy="2425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3650" y="2324100"/>
            <a:ext cx="1892300" cy="24257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43025" y="877441"/>
            <a:ext cx="9505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yriad Pro" charset="0"/>
                <a:ea typeface="Myriad Pro" charset="0"/>
                <a:cs typeface="Myriad Pro" charset="0"/>
              </a:rPr>
              <a:t>TUBE THORACOSTOMY FOR THE TRAUMA PATIENT; </a:t>
            </a:r>
          </a:p>
          <a:p>
            <a:pPr algn="ctr"/>
            <a:r>
              <a:rPr lang="en-US" sz="3200" b="1" i="1" dirty="0">
                <a:latin typeface="Myriad Pro" charset="0"/>
                <a:ea typeface="Myriad Pro" charset="0"/>
                <a:cs typeface="Myriad Pro" charset="0"/>
              </a:rPr>
              <a:t>IT'S NOT JUST ABOUT SIZE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34040" y="4749800"/>
            <a:ext cx="19414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Myriad Pro" charset="0"/>
                <a:ea typeface="Myriad Pro" charset="0"/>
                <a:cs typeface="Myriad Pro" charset="0"/>
              </a:rPr>
              <a:t>Positive Pressure</a:t>
            </a:r>
          </a:p>
          <a:p>
            <a:pPr algn="ctr"/>
            <a:r>
              <a:rPr lang="en-US" sz="1200" dirty="0">
                <a:latin typeface="Myriad Pro" charset="0"/>
                <a:ea typeface="Myriad Pro" charset="0"/>
                <a:cs typeface="Myriad Pro" charset="0"/>
              </a:rPr>
              <a:t>(</a:t>
            </a:r>
            <a:r>
              <a:rPr lang="en-US" sz="1200" dirty="0" err="1">
                <a:latin typeface="Myriad Pro" charset="0"/>
                <a:ea typeface="Myriad Pro" charset="0"/>
                <a:cs typeface="Myriad Pro" charset="0"/>
              </a:rPr>
              <a:t>ie</a:t>
            </a:r>
            <a:r>
              <a:rPr lang="en-US" sz="1200" dirty="0">
                <a:latin typeface="Myriad Pro" charset="0"/>
                <a:ea typeface="Myriad Pro" charset="0"/>
                <a:cs typeface="Myriad Pro" charset="0"/>
              </a:rPr>
              <a:t>. patient on ventilator)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12789" y="4749800"/>
            <a:ext cx="24940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Myriad Pro" charset="0"/>
                <a:ea typeface="Myriad Pro" charset="0"/>
                <a:cs typeface="Myriad Pro" charset="0"/>
              </a:rPr>
              <a:t>Low Pressure Gradient</a:t>
            </a:r>
          </a:p>
          <a:p>
            <a:pPr algn="ctr"/>
            <a:r>
              <a:rPr lang="en-US" sz="1200" dirty="0">
                <a:latin typeface="Myriad Pro" charset="0"/>
                <a:ea typeface="Myriad Pro" charset="0"/>
                <a:cs typeface="Myriad Pro" charset="0"/>
              </a:rPr>
              <a:t>(</a:t>
            </a:r>
            <a:r>
              <a:rPr lang="en-US" sz="1200" dirty="0" err="1">
                <a:latin typeface="Myriad Pro" charset="0"/>
                <a:ea typeface="Myriad Pro" charset="0"/>
                <a:cs typeface="Myriad Pro" charset="0"/>
              </a:rPr>
              <a:t>ie</a:t>
            </a:r>
            <a:r>
              <a:rPr lang="en-US" sz="1200" dirty="0">
                <a:latin typeface="Myriad Pro" charset="0"/>
                <a:ea typeface="Myriad Pro" charset="0"/>
                <a:cs typeface="Myriad Pro" charset="0"/>
              </a:rPr>
              <a:t>. patient who is splinting)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5531" y="5428762"/>
            <a:ext cx="9547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Myriad Pro" charset="0"/>
                <a:ea typeface="Myriad Pro" charset="0"/>
                <a:cs typeface="Myriad Pro" charset="0"/>
              </a:rPr>
              <a:t>INTRA-THORACIC PRESSURE may be more important than  actual tube size</a:t>
            </a:r>
          </a:p>
          <a:p>
            <a:r>
              <a:rPr lang="en-US" b="1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So tube size may not matter after all; unless of course, patient is splinting and has poor respiratory </a:t>
            </a:r>
            <a:r>
              <a:rPr lang="en-US" dirty="0" err="1">
                <a:latin typeface="Myriad Pro" charset="0"/>
                <a:ea typeface="Myriad Pro" charset="0"/>
                <a:cs typeface="Myriad Pro" charset="0"/>
              </a:rPr>
              <a:t>effort.Then</a:t>
            </a: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 a Large chest tube may still be better!</a:t>
            </a:r>
          </a:p>
        </p:txBody>
      </p:sp>
    </p:spTree>
    <p:extLst>
      <p:ext uri="{BB962C8B-B14F-4D97-AF65-F5344CB8AC3E}">
        <p14:creationId xmlns:p14="http://schemas.microsoft.com/office/powerpoint/2010/main" val="167211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74133" y="877441"/>
            <a:ext cx="11243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yriad Pro" charset="0"/>
                <a:ea typeface="Myriad Pro" charset="0"/>
                <a:cs typeface="Myriad Pro" charset="0"/>
              </a:rPr>
              <a:t>IS THERE A MORTALITY DIFFERENCE IN TRAUMA PATIENTS REPATRIATED TO NON-TRAUMA CENTERS? </a:t>
            </a:r>
            <a:br>
              <a:rPr lang="en-US" sz="3200" b="1" dirty="0">
                <a:latin typeface="Myriad Pro" charset="0"/>
                <a:ea typeface="Myriad Pro" charset="0"/>
                <a:cs typeface="Myriad Pro" charset="0"/>
              </a:rPr>
            </a:br>
            <a:r>
              <a:rPr lang="en-US" sz="3200" b="1" i="1" dirty="0">
                <a:latin typeface="Myriad Pro" charset="0"/>
                <a:ea typeface="Myriad Pro" charset="0"/>
                <a:cs typeface="Myriad Pro" charset="0"/>
              </a:rPr>
              <a:t>PILOT DATA FROM AN EAST MULTI-CENTER TRIAL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58580" y="4358988"/>
            <a:ext cx="249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Myriad Pro" charset="0"/>
                <a:ea typeface="Myriad Pro" charset="0"/>
                <a:cs typeface="Myriad Pro" charset="0"/>
              </a:rPr>
              <a:t>Trauma Patient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33" y="2447101"/>
            <a:ext cx="3608917" cy="18044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498" y="2447101"/>
            <a:ext cx="2206966" cy="146774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337050" y="2606469"/>
            <a:ext cx="3483248" cy="1064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927429" y="2888583"/>
            <a:ext cx="1275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yriad Pro" charset="0"/>
                <a:ea typeface="Myriad Pro" charset="0"/>
                <a:cs typeface="Myriad Pro" charset="0"/>
              </a:rPr>
              <a:t>YES!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498" y="4471389"/>
            <a:ext cx="2413000" cy="1892300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 rot="5400000">
            <a:off x="8052339" y="3963523"/>
            <a:ext cx="1092794" cy="409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03994" y="3815311"/>
            <a:ext cx="1275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Myriad Pro" charset="0"/>
                <a:ea typeface="Myriad Pro" charset="0"/>
                <a:cs typeface="Myriad Pro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9161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6864</TotalTime>
  <Words>101</Words>
  <Application>Microsoft Office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Myriad Pro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Miguel Gutierrez</dc:creator>
  <cp:lastModifiedBy>Rachel Sass</cp:lastModifiedBy>
  <cp:revision>15</cp:revision>
  <dcterms:created xsi:type="dcterms:W3CDTF">2017-06-12T15:52:41Z</dcterms:created>
  <dcterms:modified xsi:type="dcterms:W3CDTF">2020-07-09T19:15:27Z</dcterms:modified>
</cp:coreProperties>
</file>