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756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2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4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7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5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2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4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6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7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8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2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C4422-B392-4B21-A5E4-E4B06CDFA0A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B462D-D693-4EE2-9D0E-686970D3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7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84734" y="819150"/>
            <a:ext cx="41745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Disclosure Slide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0101" y="1733550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Please list any disclosures on this slide and insert </a:t>
            </a:r>
            <a:r>
              <a:rPr lang="en-US" sz="2000" dirty="0" smtClean="0"/>
              <a:t>into your presentation </a:t>
            </a:r>
            <a:r>
              <a:rPr lang="en-US" sz="2000" dirty="0"/>
              <a:t>or on the second slide of </a:t>
            </a:r>
            <a:r>
              <a:rPr lang="en-US" sz="2000" dirty="0" smtClean="0"/>
              <a:t>your presentation </a:t>
            </a:r>
            <a:r>
              <a:rPr lang="en-US" sz="2000" dirty="0"/>
              <a:t>(slide after your title). If there </a:t>
            </a:r>
            <a:r>
              <a:rPr lang="en-US" sz="2000"/>
              <a:t>are </a:t>
            </a:r>
            <a:r>
              <a:rPr lang="en-US" sz="2000" smtClean="0"/>
              <a:t>no disclosures</a:t>
            </a:r>
            <a:r>
              <a:rPr lang="en-US" sz="2000" dirty="0"/>
              <a:t>, please list NOTHING TO DISCLOSE.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38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40</Words>
  <Application>Microsoft Office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American College of Surgeons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Sharon Gautschy</cp:lastModifiedBy>
  <cp:revision>8</cp:revision>
  <dcterms:created xsi:type="dcterms:W3CDTF">2015-05-20T19:09:53Z</dcterms:created>
  <dcterms:modified xsi:type="dcterms:W3CDTF">2016-05-26T21:20:14Z</dcterms:modified>
</cp:coreProperties>
</file>