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B9024-B5A2-E542-B21B-300959423A00}" type="datetimeFigureOut">
              <a:rPr lang="en-US" smtClean="0"/>
              <a:t>5/15/25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09D7F-853F-7945-88EC-FC31B9920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7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09D7F-853F-7945-88EC-FC31B99207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1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8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7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4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5/15/25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5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5/15/25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9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5/15/25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0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5/15/25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5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5/15/25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7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5/15/25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2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4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3AA6-730E-2AE6-17BB-9A0105583E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E3258-1491-CA05-DC82-9277DFA61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24306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Neue Haas Grotesk Text Pro</vt:lpstr>
      <vt:lpstr>VanillaVTI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Erin Lillis</dc:creator>
  <cp:lastModifiedBy>Rachel Sass</cp:lastModifiedBy>
  <cp:revision>1</cp:revision>
  <dcterms:created xsi:type="dcterms:W3CDTF">2025-04-28T21:38:38Z</dcterms:created>
  <dcterms:modified xsi:type="dcterms:W3CDTF">2025-05-15T21:21:25Z</dcterms:modified>
</cp:coreProperties>
</file>