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BEB9-0286-4293-9FFF-95A19842A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946B7-E511-4E00-9F71-378CB75F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3B16B-37FC-47BF-A310-7EDCF371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15EF-680C-4E47-AA66-DD24B408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002DA-0469-4E0F-8F78-8CE8EF8D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3EC-C4EA-4C6F-8934-8496E224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C9D58-69F1-4E93-8BC0-FE352D96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E42D5-1E40-46AA-AF74-161E7C8E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239BF-5FA7-4420-81B3-CD361A19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9C9DA-027A-4203-B0E4-FAA2D238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63870-151F-4D35-A0CA-07B656135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6D1FB-481F-4459-AD16-62BC3AA9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A92F3-D44A-4D9F-92EF-E011A46F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227CC-7827-40B6-ABAB-D672E54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8C94-111D-44D9-B14E-FC83BFD7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375F-99D2-4D80-992A-BC7B669E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3033-0941-4A2C-B691-9C83FA7C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DF5C-66B5-425D-A20B-A853E030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8253A-2785-4E8F-9BE7-ACE5D591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3B90-AB12-4E9A-B0FC-99C8A8BD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7775-0C8D-400A-A419-D8C2276E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EA733-56BB-43C8-9545-EF36BC64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8990A-6003-49F4-A424-ED47F690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C342-2AA6-45CC-A2BE-F620F58B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F8F69-8BD4-4981-8A55-05A8FEF8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C88D-D388-44EE-84DE-F75CD28D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27CD-4498-4604-8BA9-2290E6707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4E197-9084-475E-98CE-0C8758E9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8BAD-2889-496B-9AB7-5BA981F5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94494-EB5F-499E-98D2-C6ADE2BF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A6E7F-433A-462D-9E33-9F9F50D2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BBFC-361E-4145-917E-19641100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4F680-1175-4F41-857C-36F98FA5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6930B-915D-458B-9167-99A373AEC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1E89E-8B65-48CE-82B0-EB5E1D714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BBE21-61BE-4490-9F25-B110BFA0E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FB169-648A-40DC-9F11-3CCE71A5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C1DCA-B009-4E9F-95A6-3181159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62A73-DE22-4EAE-8C04-BE50C44E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384-2B01-4967-8E9D-C888265F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A77D2-3DA1-493D-88AC-7A14E073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1687-4800-43AC-AFF5-E07E93C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7317A-593C-4CFE-99AD-E8C21EC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75BF-C6A5-46D9-8AE0-E3A7D8D6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E9DF6-0AFC-404E-829B-5324F8B8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2BDA-DE9D-43BE-B0C3-57C7AF9F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12D1-4FA8-4313-9DC7-7CD51FEC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A7AF-AB17-40CA-8294-73F0AE7E4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39BEB-AAF9-4D6A-B519-2F53D5C2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4CDA-89F8-4015-97C2-DB7451E9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FC276-2287-4661-9EE9-F694EE2D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4E756-F5E4-4FF7-AF15-5BCB777C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69D5-44E3-464E-AFC2-778948B8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D16C6-15C7-4033-9920-64B62B57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0DD2B-2A51-4FF2-BE4E-8CE9DC1D2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1EB54-2CF9-4D2F-B80A-725F09E7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9B32-BBB4-4500-A6D0-70C29E21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D63B5-5D0B-4431-874C-B5321213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D8B5C-F5D7-4455-AAC3-6F110BF8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6DB85-DF8B-4E9D-B442-B03909B63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7A87-693E-43B4-B386-27A43117C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3311-F334-490D-9EED-96F5C4E720C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2F7D7-F725-4BFF-B69B-76ED21754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B773-DBFE-4A12-8459-7FACF381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0380-65FD-4A19-A823-993D003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4D8C-7109-4159-BF86-38AE3407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5C4E3-F71B-4A18-A28E-A6E0BA40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5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Lillis</dc:creator>
  <cp:lastModifiedBy>Rachel Sass</cp:lastModifiedBy>
  <cp:revision>4</cp:revision>
  <dcterms:created xsi:type="dcterms:W3CDTF">2019-11-19T14:29:59Z</dcterms:created>
  <dcterms:modified xsi:type="dcterms:W3CDTF">2020-06-25T20:49:49Z</dcterms:modified>
</cp:coreProperties>
</file>