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data2.xml" ContentType="application/vnd.openxmlformats-officedocument.drawingml.diagramData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diagrams/drawing2.xml" ContentType="application/vnd.ms-office.drawingml.diagramDrawing+xml"/>
  <Override PartName="/ppt/slides/slide2.xml" ContentType="application/vnd.openxmlformats-officedocument.presentationml.slide+xml"/>
  <Override PartName="/ppt/diagrams/colors1.xml" ContentType="application/vnd.openxmlformats-officedocument.drawingml.diagramColors+xml"/>
  <Override PartName="/ppt/slides/slide30.xml" ContentType="application/vnd.openxmlformats-officedocument.presentationml.slide+xml"/>
  <Override PartName="/docProps/app.xml" ContentType="application/vnd.openxmlformats-officedocument.extended-properties+xml"/>
  <Override PartName="/ppt/diagrams/layout1.xml" ContentType="application/vnd.openxmlformats-officedocument.drawingml.diagramLayout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quickStyle3.xml" ContentType="application/vnd.openxmlformats-officedocument.drawingml.diagramStyle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diagrams/drawing3.xml" ContentType="application/vnd.ms-office.drawingml.diagramDrawing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diagrams/colors3.xml" ContentType="application/vnd.openxmlformats-officedocument.drawingml.diagramColors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data3.xml" ContentType="application/vnd.openxmlformats-officedocument.drawingml.diagramData+xml"/>
  <Override PartName="/ppt/slideLayouts/slideLayout1.xml" ContentType="application/vnd.openxmlformats-officedocument.presentationml.slideLayout+xml"/>
  <Override PartName="/ppt/diagrams/quickStyle1.xml" ContentType="application/vnd.openxmlformats-officedocument.drawingml.diagramStyl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diagrams/drawing1.xml" ContentType="application/vnd.ms-office.drawingml.diagramDrawing+xml"/>
  <Override PartName="/ppt/slides/slide24.xml" ContentType="application/vnd.openxmlformats-officedocument.presentationml.slide+xml"/>
  <Override PartName="/ppt/diagrams/layout3.xml" ContentType="application/vnd.openxmlformats-officedocument.drawingml.diagramLayout+xml"/>
  <Override PartName="/ppt/slides/slide32.xml" ContentType="application/vnd.openxmlformats-officedocument.presentationml.slide+xml"/>
  <Override PartName="/ppt/diagrams/colors2.xml" ContentType="application/vnd.openxmlformats-officedocument.drawingml.diagramColors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9" r:id="rId26"/>
    <p:sldId id="281" r:id="rId27"/>
    <p:sldId id="286" r:id="rId28"/>
    <p:sldId id="282" r:id="rId29"/>
    <p:sldId id="283" r:id="rId30"/>
    <p:sldId id="284" r:id="rId31"/>
    <p:sldId id="285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4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printerSettings" Target="printerSettings/printerSettings1.bin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tableStyles" Target="tableStyles.xml"/><Relationship Id="rId7" Type="http://schemas.openxmlformats.org/officeDocument/2006/relationships/slide" Target="slides/slide6.xml"/><Relationship Id="rId3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theme" Target="theme/theme1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10F265-FC28-BA48-A6FF-1A3304E4B49F}" type="doc">
      <dgm:prSet loTypeId="urn:microsoft.com/office/officeart/2005/8/layout/hierarchy1" loCatId="hierarchy" qsTypeId="urn:microsoft.com/office/officeart/2005/8/quickstyle/simple4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E607955A-1A10-7D48-BE4E-5C59B5A51EA3}">
      <dgm:prSet phldrT="[Text]" custT="1"/>
      <dgm:spPr/>
      <dgm:t>
        <a:bodyPr/>
        <a:lstStyle/>
        <a:p>
          <a:r>
            <a:rPr lang="en-US" sz="2400" dirty="0" smtClean="0"/>
            <a:t>Blunt trauma</a:t>
          </a:r>
        </a:p>
        <a:p>
          <a:r>
            <a:rPr lang="en-US" sz="2400" dirty="0" smtClean="0"/>
            <a:t>stable</a:t>
          </a:r>
          <a:endParaRPr lang="en-US" sz="2400" dirty="0"/>
        </a:p>
      </dgm:t>
    </dgm:pt>
    <dgm:pt modelId="{935790E8-F42D-9241-BBB6-FC202045D5F6}" type="parTrans" cxnId="{CD0F4F6E-D017-4549-9BEB-434F4E3294A0}">
      <dgm:prSet/>
      <dgm:spPr/>
      <dgm:t>
        <a:bodyPr/>
        <a:lstStyle/>
        <a:p>
          <a:endParaRPr lang="en-US"/>
        </a:p>
      </dgm:t>
    </dgm:pt>
    <dgm:pt modelId="{9027947E-02B8-7241-BD0E-46D1B9190F26}" type="sibTrans" cxnId="{CD0F4F6E-D017-4549-9BEB-434F4E3294A0}">
      <dgm:prSet/>
      <dgm:spPr/>
      <dgm:t>
        <a:bodyPr/>
        <a:lstStyle/>
        <a:p>
          <a:endParaRPr lang="en-US"/>
        </a:p>
      </dgm:t>
    </dgm:pt>
    <dgm:pt modelId="{7F714132-799A-0B42-89FB-9B1D89DD9876}">
      <dgm:prSet phldrT="[Text]"/>
      <dgm:spPr/>
      <dgm:t>
        <a:bodyPr/>
        <a:lstStyle/>
        <a:p>
          <a:r>
            <a:rPr lang="en-US" dirty="0" smtClean="0"/>
            <a:t>Occult </a:t>
          </a:r>
          <a:r>
            <a:rPr lang="en-US" dirty="0" err="1" smtClean="0"/>
            <a:t>hemothorax</a:t>
          </a:r>
          <a:r>
            <a:rPr lang="en-US" dirty="0" smtClean="0"/>
            <a:t> or &lt; 2cm</a:t>
          </a:r>
          <a:endParaRPr lang="en-US" dirty="0"/>
        </a:p>
      </dgm:t>
    </dgm:pt>
    <dgm:pt modelId="{48889532-17D4-794C-AC58-099998554B37}" type="parTrans" cxnId="{816CF8F6-9BFC-1B4D-96EA-6C33A1DD94BE}">
      <dgm:prSet/>
      <dgm:spPr/>
      <dgm:t>
        <a:bodyPr/>
        <a:lstStyle/>
        <a:p>
          <a:endParaRPr lang="en-US"/>
        </a:p>
      </dgm:t>
    </dgm:pt>
    <dgm:pt modelId="{0BA5A4A4-AB4A-3C4A-89D0-6BBE698D0619}" type="sibTrans" cxnId="{816CF8F6-9BFC-1B4D-96EA-6C33A1DD94BE}">
      <dgm:prSet/>
      <dgm:spPr/>
      <dgm:t>
        <a:bodyPr/>
        <a:lstStyle/>
        <a:p>
          <a:endParaRPr lang="en-US"/>
        </a:p>
      </dgm:t>
    </dgm:pt>
    <dgm:pt modelId="{C2BC1523-8E36-7040-91B4-59B80AF7070F}">
      <dgm:prSet phldrT="[Text]"/>
      <dgm:spPr/>
      <dgm:t>
        <a:bodyPr/>
        <a:lstStyle/>
        <a:p>
          <a:r>
            <a:rPr lang="en-US" dirty="0" smtClean="0"/>
            <a:t>Observe</a:t>
          </a:r>
          <a:endParaRPr lang="en-US" dirty="0"/>
        </a:p>
      </dgm:t>
    </dgm:pt>
    <dgm:pt modelId="{7647456A-F0FF-2B4F-A24D-6C249CFD9D30}" type="parTrans" cxnId="{966544AC-D3A8-B74B-8C18-11AF1C94B52B}">
      <dgm:prSet/>
      <dgm:spPr/>
      <dgm:t>
        <a:bodyPr/>
        <a:lstStyle/>
        <a:p>
          <a:endParaRPr lang="en-US"/>
        </a:p>
      </dgm:t>
    </dgm:pt>
    <dgm:pt modelId="{D2B76322-5971-144A-8830-2765D1676B88}" type="sibTrans" cxnId="{966544AC-D3A8-B74B-8C18-11AF1C94B52B}">
      <dgm:prSet/>
      <dgm:spPr/>
      <dgm:t>
        <a:bodyPr/>
        <a:lstStyle/>
        <a:p>
          <a:endParaRPr lang="en-US"/>
        </a:p>
      </dgm:t>
    </dgm:pt>
    <dgm:pt modelId="{EB7D1B83-43D3-3D40-A679-A54A3412FDD3}">
      <dgm:prSet phldrT="[Text]"/>
      <dgm:spPr/>
      <dgm:t>
        <a:bodyPr/>
        <a:lstStyle/>
        <a:p>
          <a:r>
            <a:rPr lang="en-US" dirty="0" err="1" smtClean="0"/>
            <a:t>Hemothorax</a:t>
          </a:r>
          <a:r>
            <a:rPr lang="en-US" dirty="0" smtClean="0"/>
            <a:t> seen on CXR or &gt; 2cm on CT</a:t>
          </a:r>
          <a:endParaRPr lang="en-US" dirty="0"/>
        </a:p>
      </dgm:t>
    </dgm:pt>
    <dgm:pt modelId="{B79E8499-F48A-AB46-B1DD-CFA964014681}" type="parTrans" cxnId="{DA753609-FF6F-574B-B275-107D28E734DF}">
      <dgm:prSet/>
      <dgm:spPr/>
      <dgm:t>
        <a:bodyPr/>
        <a:lstStyle/>
        <a:p>
          <a:endParaRPr lang="en-US"/>
        </a:p>
      </dgm:t>
    </dgm:pt>
    <dgm:pt modelId="{01722E48-5721-9440-B232-2A36BDA662C3}" type="sibTrans" cxnId="{DA753609-FF6F-574B-B275-107D28E734DF}">
      <dgm:prSet/>
      <dgm:spPr/>
      <dgm:t>
        <a:bodyPr/>
        <a:lstStyle/>
        <a:p>
          <a:endParaRPr lang="en-US"/>
        </a:p>
      </dgm:t>
    </dgm:pt>
    <dgm:pt modelId="{F7D36B60-CA76-CD4A-9603-381A0B1539A1}">
      <dgm:prSet phldrT="[Text]"/>
      <dgm:spPr/>
      <dgm:t>
        <a:bodyPr/>
        <a:lstStyle/>
        <a:p>
          <a:r>
            <a:rPr lang="en-US" dirty="0" smtClean="0"/>
            <a:t>Chest </a:t>
          </a:r>
          <a:r>
            <a:rPr lang="en-US" smtClean="0"/>
            <a:t>Tube insertion</a:t>
          </a:r>
          <a:endParaRPr lang="en-US" dirty="0"/>
        </a:p>
      </dgm:t>
    </dgm:pt>
    <dgm:pt modelId="{77DC7D83-C107-2C4C-BD85-C19A244C3F3A}" type="parTrans" cxnId="{9E7B09B2-9F4A-834E-A9CB-D267868404B2}">
      <dgm:prSet/>
      <dgm:spPr/>
      <dgm:t>
        <a:bodyPr/>
        <a:lstStyle/>
        <a:p>
          <a:endParaRPr lang="en-US"/>
        </a:p>
      </dgm:t>
    </dgm:pt>
    <dgm:pt modelId="{959EDDD5-0BBE-7848-82A2-52736D423F22}" type="sibTrans" cxnId="{9E7B09B2-9F4A-834E-A9CB-D267868404B2}">
      <dgm:prSet/>
      <dgm:spPr/>
      <dgm:t>
        <a:bodyPr/>
        <a:lstStyle/>
        <a:p>
          <a:endParaRPr lang="en-US"/>
        </a:p>
      </dgm:t>
    </dgm:pt>
    <dgm:pt modelId="{F561DC42-8E4A-EE4D-B615-B0F27739922E}" type="pres">
      <dgm:prSet presAssocID="{BB10F265-FC28-BA48-A6FF-1A3304E4B49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0D2B8E4-E778-664D-9447-C3DB755BB495}" type="pres">
      <dgm:prSet presAssocID="{E607955A-1A10-7D48-BE4E-5C59B5A51EA3}" presName="hierRoot1" presStyleCnt="0"/>
      <dgm:spPr/>
    </dgm:pt>
    <dgm:pt modelId="{82E4E381-848E-A84C-87EA-052609569B91}" type="pres">
      <dgm:prSet presAssocID="{E607955A-1A10-7D48-BE4E-5C59B5A51EA3}" presName="composite" presStyleCnt="0"/>
      <dgm:spPr/>
    </dgm:pt>
    <dgm:pt modelId="{967CED95-835C-6F4D-9B7E-59E6FD613DB5}" type="pres">
      <dgm:prSet presAssocID="{E607955A-1A10-7D48-BE4E-5C59B5A51EA3}" presName="background" presStyleLbl="node0" presStyleIdx="0" presStyleCnt="1"/>
      <dgm:spPr/>
    </dgm:pt>
    <dgm:pt modelId="{457DBF1E-14D1-CE49-B245-2C3ADA9F35A3}" type="pres">
      <dgm:prSet presAssocID="{E607955A-1A10-7D48-BE4E-5C59B5A51EA3}" presName="text" presStyleLbl="fgAcc0" presStyleIdx="0" presStyleCnt="1" custScaleX="10959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BD803E-3908-3E4B-B13F-7343E23BE1A7}" type="pres">
      <dgm:prSet presAssocID="{E607955A-1A10-7D48-BE4E-5C59B5A51EA3}" presName="hierChild2" presStyleCnt="0"/>
      <dgm:spPr/>
    </dgm:pt>
    <dgm:pt modelId="{B572ACFF-1A83-7444-B55F-EA3B2992B508}" type="pres">
      <dgm:prSet presAssocID="{48889532-17D4-794C-AC58-099998554B37}" presName="Name10" presStyleLbl="parChTrans1D2" presStyleIdx="0" presStyleCnt="2"/>
      <dgm:spPr/>
    </dgm:pt>
    <dgm:pt modelId="{B59060C8-81A5-AD4B-852A-B9649F893B54}" type="pres">
      <dgm:prSet presAssocID="{7F714132-799A-0B42-89FB-9B1D89DD9876}" presName="hierRoot2" presStyleCnt="0"/>
      <dgm:spPr/>
    </dgm:pt>
    <dgm:pt modelId="{CE9C236B-EEEE-D44B-B817-49BE50852D77}" type="pres">
      <dgm:prSet presAssocID="{7F714132-799A-0B42-89FB-9B1D89DD9876}" presName="composite2" presStyleCnt="0"/>
      <dgm:spPr/>
    </dgm:pt>
    <dgm:pt modelId="{C8539043-C9B7-9449-89BD-0A11B4B5B0C9}" type="pres">
      <dgm:prSet presAssocID="{7F714132-799A-0B42-89FB-9B1D89DD9876}" presName="background2" presStyleLbl="node2" presStyleIdx="0" presStyleCnt="2"/>
      <dgm:spPr/>
    </dgm:pt>
    <dgm:pt modelId="{867B72BC-C4E7-8E4E-8D37-254C72434BAA}" type="pres">
      <dgm:prSet presAssocID="{7F714132-799A-0B42-89FB-9B1D89DD9876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FF48CE-D2F7-BE47-9433-FB12E7AD0521}" type="pres">
      <dgm:prSet presAssocID="{7F714132-799A-0B42-89FB-9B1D89DD9876}" presName="hierChild3" presStyleCnt="0"/>
      <dgm:spPr/>
    </dgm:pt>
    <dgm:pt modelId="{52B326BC-BB2A-1E43-BA86-95F53939AA0A}" type="pres">
      <dgm:prSet presAssocID="{7647456A-F0FF-2B4F-A24D-6C249CFD9D30}" presName="Name17" presStyleLbl="parChTrans1D3" presStyleIdx="0" presStyleCnt="2"/>
      <dgm:spPr/>
    </dgm:pt>
    <dgm:pt modelId="{B7674152-08D2-6244-8270-76D27E220ABB}" type="pres">
      <dgm:prSet presAssocID="{C2BC1523-8E36-7040-91B4-59B80AF7070F}" presName="hierRoot3" presStyleCnt="0"/>
      <dgm:spPr/>
    </dgm:pt>
    <dgm:pt modelId="{BCF95E00-A76D-CB4E-9418-13ED014801CE}" type="pres">
      <dgm:prSet presAssocID="{C2BC1523-8E36-7040-91B4-59B80AF7070F}" presName="composite3" presStyleCnt="0"/>
      <dgm:spPr/>
    </dgm:pt>
    <dgm:pt modelId="{C6A39EE7-7A9F-B04B-86FF-25BB634ED896}" type="pres">
      <dgm:prSet presAssocID="{C2BC1523-8E36-7040-91B4-59B80AF7070F}" presName="background3" presStyleLbl="node3" presStyleIdx="0" presStyleCnt="2"/>
      <dgm:spPr/>
    </dgm:pt>
    <dgm:pt modelId="{97E184CE-1341-DC46-B900-3A1DA72EAE41}" type="pres">
      <dgm:prSet presAssocID="{C2BC1523-8E36-7040-91B4-59B80AF7070F}" presName="text3" presStyleLbl="fgAcc3" presStyleIdx="0" presStyleCnt="2">
        <dgm:presLayoutVars>
          <dgm:chPref val="3"/>
        </dgm:presLayoutVars>
      </dgm:prSet>
      <dgm:spPr/>
    </dgm:pt>
    <dgm:pt modelId="{6DB42E3C-4B88-464A-9065-BA717D09C8CB}" type="pres">
      <dgm:prSet presAssocID="{C2BC1523-8E36-7040-91B4-59B80AF7070F}" presName="hierChild4" presStyleCnt="0"/>
      <dgm:spPr/>
    </dgm:pt>
    <dgm:pt modelId="{67B7B47C-8BE1-414A-82BC-4EA440F195A0}" type="pres">
      <dgm:prSet presAssocID="{B79E8499-F48A-AB46-B1DD-CFA964014681}" presName="Name10" presStyleLbl="parChTrans1D2" presStyleIdx="1" presStyleCnt="2"/>
      <dgm:spPr/>
    </dgm:pt>
    <dgm:pt modelId="{9E555A29-B46C-FD41-8B67-F365A444788D}" type="pres">
      <dgm:prSet presAssocID="{EB7D1B83-43D3-3D40-A679-A54A3412FDD3}" presName="hierRoot2" presStyleCnt="0"/>
      <dgm:spPr/>
    </dgm:pt>
    <dgm:pt modelId="{8660AB46-4A47-B143-A3D5-3DA671F8A741}" type="pres">
      <dgm:prSet presAssocID="{EB7D1B83-43D3-3D40-A679-A54A3412FDD3}" presName="composite2" presStyleCnt="0"/>
      <dgm:spPr/>
    </dgm:pt>
    <dgm:pt modelId="{2C316744-C556-8143-9C99-A5C131D88E18}" type="pres">
      <dgm:prSet presAssocID="{EB7D1B83-43D3-3D40-A679-A54A3412FDD3}" presName="background2" presStyleLbl="node2" presStyleIdx="1" presStyleCnt="2"/>
      <dgm:spPr/>
    </dgm:pt>
    <dgm:pt modelId="{030387A4-FE80-9440-A1AB-2ECFF32C5367}" type="pres">
      <dgm:prSet presAssocID="{EB7D1B83-43D3-3D40-A679-A54A3412FDD3}" presName="text2" presStyleLbl="fgAcc2" presStyleIdx="1" presStyleCnt="2">
        <dgm:presLayoutVars>
          <dgm:chPref val="3"/>
        </dgm:presLayoutVars>
      </dgm:prSet>
      <dgm:spPr/>
    </dgm:pt>
    <dgm:pt modelId="{F7550E9B-E6C3-D044-96A3-01B9054267E1}" type="pres">
      <dgm:prSet presAssocID="{EB7D1B83-43D3-3D40-A679-A54A3412FDD3}" presName="hierChild3" presStyleCnt="0"/>
      <dgm:spPr/>
    </dgm:pt>
    <dgm:pt modelId="{7CCCD597-6847-5446-9D3C-C59B5AAFD987}" type="pres">
      <dgm:prSet presAssocID="{77DC7D83-C107-2C4C-BD85-C19A244C3F3A}" presName="Name17" presStyleLbl="parChTrans1D3" presStyleIdx="1" presStyleCnt="2"/>
      <dgm:spPr/>
    </dgm:pt>
    <dgm:pt modelId="{D7A37565-1283-F343-8DCE-EF5E48C0D367}" type="pres">
      <dgm:prSet presAssocID="{F7D36B60-CA76-CD4A-9603-381A0B1539A1}" presName="hierRoot3" presStyleCnt="0"/>
      <dgm:spPr/>
    </dgm:pt>
    <dgm:pt modelId="{749C522B-89C4-2240-B448-DFE6C1B252B5}" type="pres">
      <dgm:prSet presAssocID="{F7D36B60-CA76-CD4A-9603-381A0B1539A1}" presName="composite3" presStyleCnt="0"/>
      <dgm:spPr/>
    </dgm:pt>
    <dgm:pt modelId="{01A47CF5-CC88-CA48-90A5-620C3B4AB6EE}" type="pres">
      <dgm:prSet presAssocID="{F7D36B60-CA76-CD4A-9603-381A0B1539A1}" presName="background3" presStyleLbl="node3" presStyleIdx="1" presStyleCnt="2"/>
      <dgm:spPr/>
    </dgm:pt>
    <dgm:pt modelId="{741707E9-E2C9-CF4F-BC34-8F5928C4745D}" type="pres">
      <dgm:prSet presAssocID="{F7D36B60-CA76-CD4A-9603-381A0B1539A1}" presName="text3" presStyleLbl="fgAcc3" presStyleIdx="1" presStyleCnt="2">
        <dgm:presLayoutVars>
          <dgm:chPref val="3"/>
        </dgm:presLayoutVars>
      </dgm:prSet>
      <dgm:spPr/>
    </dgm:pt>
    <dgm:pt modelId="{F5F3A19E-876B-1A4D-93BA-606C34C8E54A}" type="pres">
      <dgm:prSet presAssocID="{F7D36B60-CA76-CD4A-9603-381A0B1539A1}" presName="hierChild4" presStyleCnt="0"/>
      <dgm:spPr/>
    </dgm:pt>
  </dgm:ptLst>
  <dgm:cxnLst>
    <dgm:cxn modelId="{DA753609-FF6F-574B-B275-107D28E734DF}" srcId="{E607955A-1A10-7D48-BE4E-5C59B5A51EA3}" destId="{EB7D1B83-43D3-3D40-A679-A54A3412FDD3}" srcOrd="1" destOrd="0" parTransId="{B79E8499-F48A-AB46-B1DD-CFA964014681}" sibTransId="{01722E48-5721-9440-B232-2A36BDA662C3}"/>
    <dgm:cxn modelId="{C888CB5E-B280-7F41-B964-D972C1756A66}" type="presOf" srcId="{EB7D1B83-43D3-3D40-A679-A54A3412FDD3}" destId="{030387A4-FE80-9440-A1AB-2ECFF32C5367}" srcOrd="0" destOrd="0" presId="urn:microsoft.com/office/officeart/2005/8/layout/hierarchy1"/>
    <dgm:cxn modelId="{713E9672-5929-DD46-A2BF-9B297B8CC88E}" type="presOf" srcId="{7647456A-F0FF-2B4F-A24D-6C249CFD9D30}" destId="{52B326BC-BB2A-1E43-BA86-95F53939AA0A}" srcOrd="0" destOrd="0" presId="urn:microsoft.com/office/officeart/2005/8/layout/hierarchy1"/>
    <dgm:cxn modelId="{976992FF-0D55-194A-9E6A-7BD41993C828}" type="presOf" srcId="{B79E8499-F48A-AB46-B1DD-CFA964014681}" destId="{67B7B47C-8BE1-414A-82BC-4EA440F195A0}" srcOrd="0" destOrd="0" presId="urn:microsoft.com/office/officeart/2005/8/layout/hierarchy1"/>
    <dgm:cxn modelId="{3D465103-CC19-3A45-AF40-1597D6736D76}" type="presOf" srcId="{48889532-17D4-794C-AC58-099998554B37}" destId="{B572ACFF-1A83-7444-B55F-EA3B2992B508}" srcOrd="0" destOrd="0" presId="urn:microsoft.com/office/officeart/2005/8/layout/hierarchy1"/>
    <dgm:cxn modelId="{112B9038-9473-5E4A-BB62-9DA9A35187A5}" type="presOf" srcId="{7F714132-799A-0B42-89FB-9B1D89DD9876}" destId="{867B72BC-C4E7-8E4E-8D37-254C72434BAA}" srcOrd="0" destOrd="0" presId="urn:microsoft.com/office/officeart/2005/8/layout/hierarchy1"/>
    <dgm:cxn modelId="{3A55FD46-678A-974D-8B5B-18111EE3E996}" type="presOf" srcId="{BB10F265-FC28-BA48-A6FF-1A3304E4B49F}" destId="{F561DC42-8E4A-EE4D-B615-B0F27739922E}" srcOrd="0" destOrd="0" presId="urn:microsoft.com/office/officeart/2005/8/layout/hierarchy1"/>
    <dgm:cxn modelId="{966544AC-D3A8-B74B-8C18-11AF1C94B52B}" srcId="{7F714132-799A-0B42-89FB-9B1D89DD9876}" destId="{C2BC1523-8E36-7040-91B4-59B80AF7070F}" srcOrd="0" destOrd="0" parTransId="{7647456A-F0FF-2B4F-A24D-6C249CFD9D30}" sibTransId="{D2B76322-5971-144A-8830-2765D1676B88}"/>
    <dgm:cxn modelId="{9E7B09B2-9F4A-834E-A9CB-D267868404B2}" srcId="{EB7D1B83-43D3-3D40-A679-A54A3412FDD3}" destId="{F7D36B60-CA76-CD4A-9603-381A0B1539A1}" srcOrd="0" destOrd="0" parTransId="{77DC7D83-C107-2C4C-BD85-C19A244C3F3A}" sibTransId="{959EDDD5-0BBE-7848-82A2-52736D423F22}"/>
    <dgm:cxn modelId="{D4ACF70F-2E54-FD42-BF05-1DFCD61F42BD}" type="presOf" srcId="{E607955A-1A10-7D48-BE4E-5C59B5A51EA3}" destId="{457DBF1E-14D1-CE49-B245-2C3ADA9F35A3}" srcOrd="0" destOrd="0" presId="urn:microsoft.com/office/officeart/2005/8/layout/hierarchy1"/>
    <dgm:cxn modelId="{9413F932-D769-A64D-A035-5E7D5088E8B1}" type="presOf" srcId="{C2BC1523-8E36-7040-91B4-59B80AF7070F}" destId="{97E184CE-1341-DC46-B900-3A1DA72EAE41}" srcOrd="0" destOrd="0" presId="urn:microsoft.com/office/officeart/2005/8/layout/hierarchy1"/>
    <dgm:cxn modelId="{B1E2F439-B076-B549-9A97-E981DE948B0C}" type="presOf" srcId="{F7D36B60-CA76-CD4A-9603-381A0B1539A1}" destId="{741707E9-E2C9-CF4F-BC34-8F5928C4745D}" srcOrd="0" destOrd="0" presId="urn:microsoft.com/office/officeart/2005/8/layout/hierarchy1"/>
    <dgm:cxn modelId="{CD0F4F6E-D017-4549-9BEB-434F4E3294A0}" srcId="{BB10F265-FC28-BA48-A6FF-1A3304E4B49F}" destId="{E607955A-1A10-7D48-BE4E-5C59B5A51EA3}" srcOrd="0" destOrd="0" parTransId="{935790E8-F42D-9241-BBB6-FC202045D5F6}" sibTransId="{9027947E-02B8-7241-BD0E-46D1B9190F26}"/>
    <dgm:cxn modelId="{816CF8F6-9BFC-1B4D-96EA-6C33A1DD94BE}" srcId="{E607955A-1A10-7D48-BE4E-5C59B5A51EA3}" destId="{7F714132-799A-0B42-89FB-9B1D89DD9876}" srcOrd="0" destOrd="0" parTransId="{48889532-17D4-794C-AC58-099998554B37}" sibTransId="{0BA5A4A4-AB4A-3C4A-89D0-6BBE698D0619}"/>
    <dgm:cxn modelId="{8F45FCAD-ED97-0444-9C56-A2E48466E011}" type="presOf" srcId="{77DC7D83-C107-2C4C-BD85-C19A244C3F3A}" destId="{7CCCD597-6847-5446-9D3C-C59B5AAFD987}" srcOrd="0" destOrd="0" presId="urn:microsoft.com/office/officeart/2005/8/layout/hierarchy1"/>
    <dgm:cxn modelId="{412912B5-248E-0540-8D5C-0EC5756AF0E8}" type="presParOf" srcId="{F561DC42-8E4A-EE4D-B615-B0F27739922E}" destId="{80D2B8E4-E778-664D-9447-C3DB755BB495}" srcOrd="0" destOrd="0" presId="urn:microsoft.com/office/officeart/2005/8/layout/hierarchy1"/>
    <dgm:cxn modelId="{8178B0F1-221F-F54D-88AB-EB40BE65ACC9}" type="presParOf" srcId="{80D2B8E4-E778-664D-9447-C3DB755BB495}" destId="{82E4E381-848E-A84C-87EA-052609569B91}" srcOrd="0" destOrd="0" presId="urn:microsoft.com/office/officeart/2005/8/layout/hierarchy1"/>
    <dgm:cxn modelId="{516D7D78-7A8F-2F4F-AC21-E81FC7C16C47}" type="presParOf" srcId="{82E4E381-848E-A84C-87EA-052609569B91}" destId="{967CED95-835C-6F4D-9B7E-59E6FD613DB5}" srcOrd="0" destOrd="0" presId="urn:microsoft.com/office/officeart/2005/8/layout/hierarchy1"/>
    <dgm:cxn modelId="{79B748B5-11EE-8B47-87F2-4461D36CEA3F}" type="presParOf" srcId="{82E4E381-848E-A84C-87EA-052609569B91}" destId="{457DBF1E-14D1-CE49-B245-2C3ADA9F35A3}" srcOrd="1" destOrd="0" presId="urn:microsoft.com/office/officeart/2005/8/layout/hierarchy1"/>
    <dgm:cxn modelId="{FB6DEFB0-CBB1-634E-91C8-383CDEEA15F9}" type="presParOf" srcId="{80D2B8E4-E778-664D-9447-C3DB755BB495}" destId="{87BD803E-3908-3E4B-B13F-7343E23BE1A7}" srcOrd="1" destOrd="0" presId="urn:microsoft.com/office/officeart/2005/8/layout/hierarchy1"/>
    <dgm:cxn modelId="{685A9FD5-AAA5-F945-AE59-36E8DC5E92F4}" type="presParOf" srcId="{87BD803E-3908-3E4B-B13F-7343E23BE1A7}" destId="{B572ACFF-1A83-7444-B55F-EA3B2992B508}" srcOrd="0" destOrd="0" presId="urn:microsoft.com/office/officeart/2005/8/layout/hierarchy1"/>
    <dgm:cxn modelId="{491D7BEB-7531-5647-ABA3-B6F0676C8862}" type="presParOf" srcId="{87BD803E-3908-3E4B-B13F-7343E23BE1A7}" destId="{B59060C8-81A5-AD4B-852A-B9649F893B54}" srcOrd="1" destOrd="0" presId="urn:microsoft.com/office/officeart/2005/8/layout/hierarchy1"/>
    <dgm:cxn modelId="{C4A2C3A0-BF60-A844-8B71-BACC312FE714}" type="presParOf" srcId="{B59060C8-81A5-AD4B-852A-B9649F893B54}" destId="{CE9C236B-EEEE-D44B-B817-49BE50852D77}" srcOrd="0" destOrd="0" presId="urn:microsoft.com/office/officeart/2005/8/layout/hierarchy1"/>
    <dgm:cxn modelId="{EAB93A06-1CEE-A447-BA12-8AA943D4E566}" type="presParOf" srcId="{CE9C236B-EEEE-D44B-B817-49BE50852D77}" destId="{C8539043-C9B7-9449-89BD-0A11B4B5B0C9}" srcOrd="0" destOrd="0" presId="urn:microsoft.com/office/officeart/2005/8/layout/hierarchy1"/>
    <dgm:cxn modelId="{5F7AB38F-A7E7-2345-BBA9-C8A5EAB31567}" type="presParOf" srcId="{CE9C236B-EEEE-D44B-B817-49BE50852D77}" destId="{867B72BC-C4E7-8E4E-8D37-254C72434BAA}" srcOrd="1" destOrd="0" presId="urn:microsoft.com/office/officeart/2005/8/layout/hierarchy1"/>
    <dgm:cxn modelId="{9786F6D0-516B-3A48-B6E2-3F56F5E6BFCF}" type="presParOf" srcId="{B59060C8-81A5-AD4B-852A-B9649F893B54}" destId="{19FF48CE-D2F7-BE47-9433-FB12E7AD0521}" srcOrd="1" destOrd="0" presId="urn:microsoft.com/office/officeart/2005/8/layout/hierarchy1"/>
    <dgm:cxn modelId="{7A782903-642E-4D43-AB9D-CE595561747B}" type="presParOf" srcId="{19FF48CE-D2F7-BE47-9433-FB12E7AD0521}" destId="{52B326BC-BB2A-1E43-BA86-95F53939AA0A}" srcOrd="0" destOrd="0" presId="urn:microsoft.com/office/officeart/2005/8/layout/hierarchy1"/>
    <dgm:cxn modelId="{DB7A7A47-9B4E-9B4B-82D6-F50E5220E269}" type="presParOf" srcId="{19FF48CE-D2F7-BE47-9433-FB12E7AD0521}" destId="{B7674152-08D2-6244-8270-76D27E220ABB}" srcOrd="1" destOrd="0" presId="urn:microsoft.com/office/officeart/2005/8/layout/hierarchy1"/>
    <dgm:cxn modelId="{77BE42B3-04D1-C74E-8CE9-7CCEF592B99E}" type="presParOf" srcId="{B7674152-08D2-6244-8270-76D27E220ABB}" destId="{BCF95E00-A76D-CB4E-9418-13ED014801CE}" srcOrd="0" destOrd="0" presId="urn:microsoft.com/office/officeart/2005/8/layout/hierarchy1"/>
    <dgm:cxn modelId="{1D32AB26-848B-A84D-9B43-7CF91F9E9F7B}" type="presParOf" srcId="{BCF95E00-A76D-CB4E-9418-13ED014801CE}" destId="{C6A39EE7-7A9F-B04B-86FF-25BB634ED896}" srcOrd="0" destOrd="0" presId="urn:microsoft.com/office/officeart/2005/8/layout/hierarchy1"/>
    <dgm:cxn modelId="{80403ED8-86A3-BD40-8058-0103ADFB6B61}" type="presParOf" srcId="{BCF95E00-A76D-CB4E-9418-13ED014801CE}" destId="{97E184CE-1341-DC46-B900-3A1DA72EAE41}" srcOrd="1" destOrd="0" presId="urn:microsoft.com/office/officeart/2005/8/layout/hierarchy1"/>
    <dgm:cxn modelId="{A45750F6-83E6-304F-A443-7FB5235BB9B9}" type="presParOf" srcId="{B7674152-08D2-6244-8270-76D27E220ABB}" destId="{6DB42E3C-4B88-464A-9065-BA717D09C8CB}" srcOrd="1" destOrd="0" presId="urn:microsoft.com/office/officeart/2005/8/layout/hierarchy1"/>
    <dgm:cxn modelId="{EA9A4B5D-A2F3-FF4F-B661-717580DC1E24}" type="presParOf" srcId="{87BD803E-3908-3E4B-B13F-7343E23BE1A7}" destId="{67B7B47C-8BE1-414A-82BC-4EA440F195A0}" srcOrd="2" destOrd="0" presId="urn:microsoft.com/office/officeart/2005/8/layout/hierarchy1"/>
    <dgm:cxn modelId="{E1BA0036-2DD8-594C-9E0B-60D9587253CE}" type="presParOf" srcId="{87BD803E-3908-3E4B-B13F-7343E23BE1A7}" destId="{9E555A29-B46C-FD41-8B67-F365A444788D}" srcOrd="3" destOrd="0" presId="urn:microsoft.com/office/officeart/2005/8/layout/hierarchy1"/>
    <dgm:cxn modelId="{8D1DF438-DAB3-CC48-B666-5B1599902D97}" type="presParOf" srcId="{9E555A29-B46C-FD41-8B67-F365A444788D}" destId="{8660AB46-4A47-B143-A3D5-3DA671F8A741}" srcOrd="0" destOrd="0" presId="urn:microsoft.com/office/officeart/2005/8/layout/hierarchy1"/>
    <dgm:cxn modelId="{B6864D79-404A-D14A-B9AF-91E945D95BE7}" type="presParOf" srcId="{8660AB46-4A47-B143-A3D5-3DA671F8A741}" destId="{2C316744-C556-8143-9C99-A5C131D88E18}" srcOrd="0" destOrd="0" presId="urn:microsoft.com/office/officeart/2005/8/layout/hierarchy1"/>
    <dgm:cxn modelId="{1F45FFC8-BCF0-194E-B945-771824B9D12D}" type="presParOf" srcId="{8660AB46-4A47-B143-A3D5-3DA671F8A741}" destId="{030387A4-FE80-9440-A1AB-2ECFF32C5367}" srcOrd="1" destOrd="0" presId="urn:microsoft.com/office/officeart/2005/8/layout/hierarchy1"/>
    <dgm:cxn modelId="{E440637A-594C-7C43-8BD5-02D894AB9587}" type="presParOf" srcId="{9E555A29-B46C-FD41-8B67-F365A444788D}" destId="{F7550E9B-E6C3-D044-96A3-01B9054267E1}" srcOrd="1" destOrd="0" presId="urn:microsoft.com/office/officeart/2005/8/layout/hierarchy1"/>
    <dgm:cxn modelId="{7195D910-BA8D-3D45-8B4E-AFFC873C1DE9}" type="presParOf" srcId="{F7550E9B-E6C3-D044-96A3-01B9054267E1}" destId="{7CCCD597-6847-5446-9D3C-C59B5AAFD987}" srcOrd="0" destOrd="0" presId="urn:microsoft.com/office/officeart/2005/8/layout/hierarchy1"/>
    <dgm:cxn modelId="{1EBAB76F-C06C-2E49-8D5F-189D85E746BE}" type="presParOf" srcId="{F7550E9B-E6C3-D044-96A3-01B9054267E1}" destId="{D7A37565-1283-F343-8DCE-EF5E48C0D367}" srcOrd="1" destOrd="0" presId="urn:microsoft.com/office/officeart/2005/8/layout/hierarchy1"/>
    <dgm:cxn modelId="{397549AA-BCE8-3345-AF2D-D825722DF7A1}" type="presParOf" srcId="{D7A37565-1283-F343-8DCE-EF5E48C0D367}" destId="{749C522B-89C4-2240-B448-DFE6C1B252B5}" srcOrd="0" destOrd="0" presId="urn:microsoft.com/office/officeart/2005/8/layout/hierarchy1"/>
    <dgm:cxn modelId="{9FFA8253-DD08-4F41-BE6F-D2788C82B2FD}" type="presParOf" srcId="{749C522B-89C4-2240-B448-DFE6C1B252B5}" destId="{01A47CF5-CC88-CA48-90A5-620C3B4AB6EE}" srcOrd="0" destOrd="0" presId="urn:microsoft.com/office/officeart/2005/8/layout/hierarchy1"/>
    <dgm:cxn modelId="{FF2BD3D3-36D8-404B-A62D-DFCF38385FCB}" type="presParOf" srcId="{749C522B-89C4-2240-B448-DFE6C1B252B5}" destId="{741707E9-E2C9-CF4F-BC34-8F5928C4745D}" srcOrd="1" destOrd="0" presId="urn:microsoft.com/office/officeart/2005/8/layout/hierarchy1"/>
    <dgm:cxn modelId="{C8290F76-5EA9-024D-8CB7-8585CBF7E870}" type="presParOf" srcId="{D7A37565-1283-F343-8DCE-EF5E48C0D367}" destId="{F5F3A19E-876B-1A4D-93BA-606C34C8E54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10F265-FC28-BA48-A6FF-1A3304E4B49F}" type="doc">
      <dgm:prSet loTypeId="urn:microsoft.com/office/officeart/2005/8/layout/hierarchy1" loCatId="hierarchy" qsTypeId="urn:microsoft.com/office/officeart/2005/8/quickstyle/simple4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E607955A-1A10-7D48-BE4E-5C59B5A51EA3}">
      <dgm:prSet phldrT="[Text]" custT="1"/>
      <dgm:spPr/>
      <dgm:t>
        <a:bodyPr/>
        <a:lstStyle/>
        <a:p>
          <a:r>
            <a:rPr lang="en-US" sz="2000" dirty="0" smtClean="0"/>
            <a:t>Blunt trauma</a:t>
          </a:r>
        </a:p>
        <a:p>
          <a:r>
            <a:rPr lang="en-US" sz="2000" dirty="0" smtClean="0"/>
            <a:t>stable</a:t>
          </a:r>
          <a:endParaRPr lang="en-US" sz="2000" dirty="0"/>
        </a:p>
      </dgm:t>
    </dgm:pt>
    <dgm:pt modelId="{935790E8-F42D-9241-BBB6-FC202045D5F6}" type="parTrans" cxnId="{CD0F4F6E-D017-4549-9BEB-434F4E3294A0}">
      <dgm:prSet/>
      <dgm:spPr/>
      <dgm:t>
        <a:bodyPr/>
        <a:lstStyle/>
        <a:p>
          <a:endParaRPr lang="en-US"/>
        </a:p>
      </dgm:t>
    </dgm:pt>
    <dgm:pt modelId="{9027947E-02B8-7241-BD0E-46D1B9190F26}" type="sibTrans" cxnId="{CD0F4F6E-D017-4549-9BEB-434F4E3294A0}">
      <dgm:prSet/>
      <dgm:spPr/>
      <dgm:t>
        <a:bodyPr/>
        <a:lstStyle/>
        <a:p>
          <a:endParaRPr lang="en-US"/>
        </a:p>
      </dgm:t>
    </dgm:pt>
    <dgm:pt modelId="{7F714132-799A-0B42-89FB-9B1D89DD9876}">
      <dgm:prSet phldrT="[Text]"/>
      <dgm:spPr/>
      <dgm:t>
        <a:bodyPr/>
        <a:lstStyle/>
        <a:p>
          <a:r>
            <a:rPr lang="en-US" dirty="0" smtClean="0"/>
            <a:t>Occult </a:t>
          </a:r>
          <a:r>
            <a:rPr lang="en-US" dirty="0" err="1" smtClean="0"/>
            <a:t>hemothorax</a:t>
          </a:r>
          <a:r>
            <a:rPr lang="en-US" dirty="0" smtClean="0"/>
            <a:t> or &lt; 2cm</a:t>
          </a:r>
          <a:endParaRPr lang="en-US" dirty="0"/>
        </a:p>
      </dgm:t>
    </dgm:pt>
    <dgm:pt modelId="{48889532-17D4-794C-AC58-099998554B37}" type="parTrans" cxnId="{816CF8F6-9BFC-1B4D-96EA-6C33A1DD94BE}">
      <dgm:prSet/>
      <dgm:spPr/>
      <dgm:t>
        <a:bodyPr/>
        <a:lstStyle/>
        <a:p>
          <a:endParaRPr lang="en-US"/>
        </a:p>
      </dgm:t>
    </dgm:pt>
    <dgm:pt modelId="{0BA5A4A4-AB4A-3C4A-89D0-6BBE698D0619}" type="sibTrans" cxnId="{816CF8F6-9BFC-1B4D-96EA-6C33A1DD94BE}">
      <dgm:prSet/>
      <dgm:spPr/>
      <dgm:t>
        <a:bodyPr/>
        <a:lstStyle/>
        <a:p>
          <a:endParaRPr lang="en-US"/>
        </a:p>
      </dgm:t>
    </dgm:pt>
    <dgm:pt modelId="{C2BC1523-8E36-7040-91B4-59B80AF7070F}">
      <dgm:prSet phldrT="[Text]"/>
      <dgm:spPr/>
      <dgm:t>
        <a:bodyPr/>
        <a:lstStyle/>
        <a:p>
          <a:r>
            <a:rPr lang="en-US" dirty="0" smtClean="0"/>
            <a:t>Observe</a:t>
          </a:r>
          <a:endParaRPr lang="en-US" dirty="0"/>
        </a:p>
      </dgm:t>
    </dgm:pt>
    <dgm:pt modelId="{7647456A-F0FF-2B4F-A24D-6C249CFD9D30}" type="parTrans" cxnId="{966544AC-D3A8-B74B-8C18-11AF1C94B52B}">
      <dgm:prSet/>
      <dgm:spPr/>
      <dgm:t>
        <a:bodyPr/>
        <a:lstStyle/>
        <a:p>
          <a:endParaRPr lang="en-US"/>
        </a:p>
      </dgm:t>
    </dgm:pt>
    <dgm:pt modelId="{D2B76322-5971-144A-8830-2765D1676B88}" type="sibTrans" cxnId="{966544AC-D3A8-B74B-8C18-11AF1C94B52B}">
      <dgm:prSet/>
      <dgm:spPr/>
      <dgm:t>
        <a:bodyPr/>
        <a:lstStyle/>
        <a:p>
          <a:endParaRPr lang="en-US"/>
        </a:p>
      </dgm:t>
    </dgm:pt>
    <dgm:pt modelId="{EB7D1B83-43D3-3D40-A679-A54A3412FDD3}">
      <dgm:prSet phldrT="[Text]"/>
      <dgm:spPr/>
      <dgm:t>
        <a:bodyPr/>
        <a:lstStyle/>
        <a:p>
          <a:r>
            <a:rPr lang="en-US" dirty="0" err="1" smtClean="0"/>
            <a:t>Hemothorax</a:t>
          </a:r>
          <a:r>
            <a:rPr lang="en-US" dirty="0" smtClean="0"/>
            <a:t> on CXR or &gt; 2cm</a:t>
          </a:r>
          <a:endParaRPr lang="en-US" dirty="0"/>
        </a:p>
      </dgm:t>
    </dgm:pt>
    <dgm:pt modelId="{B79E8499-F48A-AB46-B1DD-CFA964014681}" type="parTrans" cxnId="{DA753609-FF6F-574B-B275-107D28E734DF}">
      <dgm:prSet/>
      <dgm:spPr/>
      <dgm:t>
        <a:bodyPr/>
        <a:lstStyle/>
        <a:p>
          <a:endParaRPr lang="en-US"/>
        </a:p>
      </dgm:t>
    </dgm:pt>
    <dgm:pt modelId="{01722E48-5721-9440-B232-2A36BDA662C3}" type="sibTrans" cxnId="{DA753609-FF6F-574B-B275-107D28E734DF}">
      <dgm:prSet/>
      <dgm:spPr/>
      <dgm:t>
        <a:bodyPr/>
        <a:lstStyle/>
        <a:p>
          <a:endParaRPr lang="en-US"/>
        </a:p>
      </dgm:t>
    </dgm:pt>
    <dgm:pt modelId="{F7D36B60-CA76-CD4A-9603-381A0B1539A1}">
      <dgm:prSet phldrT="[Text]"/>
      <dgm:spPr/>
      <dgm:t>
        <a:bodyPr/>
        <a:lstStyle/>
        <a:p>
          <a:r>
            <a:rPr lang="en-US" dirty="0" smtClean="0"/>
            <a:t>Prophylactic antibiotic</a:t>
          </a:r>
          <a:endParaRPr lang="en-US" dirty="0"/>
        </a:p>
      </dgm:t>
    </dgm:pt>
    <dgm:pt modelId="{77DC7D83-C107-2C4C-BD85-C19A244C3F3A}" type="parTrans" cxnId="{9E7B09B2-9F4A-834E-A9CB-D267868404B2}">
      <dgm:prSet/>
      <dgm:spPr/>
      <dgm:t>
        <a:bodyPr/>
        <a:lstStyle/>
        <a:p>
          <a:endParaRPr lang="en-US"/>
        </a:p>
      </dgm:t>
    </dgm:pt>
    <dgm:pt modelId="{959EDDD5-0BBE-7848-82A2-52736D423F22}" type="sibTrans" cxnId="{9E7B09B2-9F4A-834E-A9CB-D267868404B2}">
      <dgm:prSet/>
      <dgm:spPr/>
      <dgm:t>
        <a:bodyPr/>
        <a:lstStyle/>
        <a:p>
          <a:endParaRPr lang="en-US"/>
        </a:p>
      </dgm:t>
    </dgm:pt>
    <dgm:pt modelId="{22524F27-4B48-DF48-AF99-0F02DCB9072D}">
      <dgm:prSet/>
      <dgm:spPr/>
      <dgm:t>
        <a:bodyPr/>
        <a:lstStyle/>
        <a:p>
          <a:r>
            <a:rPr lang="en-US" dirty="0" smtClean="0"/>
            <a:t>Drain</a:t>
          </a:r>
          <a:endParaRPr lang="en-US" dirty="0"/>
        </a:p>
      </dgm:t>
    </dgm:pt>
    <dgm:pt modelId="{D4ECA0BC-0997-E940-83D9-1F0F713C32D2}" type="parTrans" cxnId="{1A2EFABC-EA46-6E48-8BBE-65B2DD168F0B}">
      <dgm:prSet/>
      <dgm:spPr/>
      <dgm:t>
        <a:bodyPr/>
        <a:lstStyle/>
        <a:p>
          <a:endParaRPr lang="en-US"/>
        </a:p>
      </dgm:t>
    </dgm:pt>
    <dgm:pt modelId="{A6DD654E-993D-B045-9559-77746D42790C}" type="sibTrans" cxnId="{1A2EFABC-EA46-6E48-8BBE-65B2DD168F0B}">
      <dgm:prSet/>
      <dgm:spPr/>
      <dgm:t>
        <a:bodyPr/>
        <a:lstStyle/>
        <a:p>
          <a:endParaRPr lang="en-US"/>
        </a:p>
      </dgm:t>
    </dgm:pt>
    <dgm:pt modelId="{F561DC42-8E4A-EE4D-B615-B0F27739922E}" type="pres">
      <dgm:prSet presAssocID="{BB10F265-FC28-BA48-A6FF-1A3304E4B49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0D2B8E4-E778-664D-9447-C3DB755BB495}" type="pres">
      <dgm:prSet presAssocID="{E607955A-1A10-7D48-BE4E-5C59B5A51EA3}" presName="hierRoot1" presStyleCnt="0"/>
      <dgm:spPr/>
    </dgm:pt>
    <dgm:pt modelId="{82E4E381-848E-A84C-87EA-052609569B91}" type="pres">
      <dgm:prSet presAssocID="{E607955A-1A10-7D48-BE4E-5C59B5A51EA3}" presName="composite" presStyleCnt="0"/>
      <dgm:spPr/>
    </dgm:pt>
    <dgm:pt modelId="{967CED95-835C-6F4D-9B7E-59E6FD613DB5}" type="pres">
      <dgm:prSet presAssocID="{E607955A-1A10-7D48-BE4E-5C59B5A51EA3}" presName="background" presStyleLbl="node0" presStyleIdx="0" presStyleCnt="1"/>
      <dgm:spPr/>
    </dgm:pt>
    <dgm:pt modelId="{457DBF1E-14D1-CE49-B245-2C3ADA9F35A3}" type="pres">
      <dgm:prSet presAssocID="{E607955A-1A10-7D48-BE4E-5C59B5A51EA3}" presName="text" presStyleLbl="fgAcc0" presStyleIdx="0" presStyleCnt="1" custScaleX="1247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BD803E-3908-3E4B-B13F-7343E23BE1A7}" type="pres">
      <dgm:prSet presAssocID="{E607955A-1A10-7D48-BE4E-5C59B5A51EA3}" presName="hierChild2" presStyleCnt="0"/>
      <dgm:spPr/>
    </dgm:pt>
    <dgm:pt modelId="{B572ACFF-1A83-7444-B55F-EA3B2992B508}" type="pres">
      <dgm:prSet presAssocID="{48889532-17D4-794C-AC58-099998554B37}" presName="Name10" presStyleLbl="parChTrans1D2" presStyleIdx="0" presStyleCnt="2"/>
      <dgm:spPr/>
    </dgm:pt>
    <dgm:pt modelId="{B59060C8-81A5-AD4B-852A-B9649F893B54}" type="pres">
      <dgm:prSet presAssocID="{7F714132-799A-0B42-89FB-9B1D89DD9876}" presName="hierRoot2" presStyleCnt="0"/>
      <dgm:spPr/>
    </dgm:pt>
    <dgm:pt modelId="{CE9C236B-EEEE-D44B-B817-49BE50852D77}" type="pres">
      <dgm:prSet presAssocID="{7F714132-799A-0B42-89FB-9B1D89DD9876}" presName="composite2" presStyleCnt="0"/>
      <dgm:spPr/>
    </dgm:pt>
    <dgm:pt modelId="{C8539043-C9B7-9449-89BD-0A11B4B5B0C9}" type="pres">
      <dgm:prSet presAssocID="{7F714132-799A-0B42-89FB-9B1D89DD9876}" presName="background2" presStyleLbl="node2" presStyleIdx="0" presStyleCnt="2"/>
      <dgm:spPr/>
    </dgm:pt>
    <dgm:pt modelId="{867B72BC-C4E7-8E4E-8D37-254C72434BAA}" type="pres">
      <dgm:prSet presAssocID="{7F714132-799A-0B42-89FB-9B1D89DD9876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FF48CE-D2F7-BE47-9433-FB12E7AD0521}" type="pres">
      <dgm:prSet presAssocID="{7F714132-799A-0B42-89FB-9B1D89DD9876}" presName="hierChild3" presStyleCnt="0"/>
      <dgm:spPr/>
    </dgm:pt>
    <dgm:pt modelId="{52B326BC-BB2A-1E43-BA86-95F53939AA0A}" type="pres">
      <dgm:prSet presAssocID="{7647456A-F0FF-2B4F-A24D-6C249CFD9D30}" presName="Name17" presStyleLbl="parChTrans1D3" presStyleIdx="0" presStyleCnt="2"/>
      <dgm:spPr/>
    </dgm:pt>
    <dgm:pt modelId="{B7674152-08D2-6244-8270-76D27E220ABB}" type="pres">
      <dgm:prSet presAssocID="{C2BC1523-8E36-7040-91B4-59B80AF7070F}" presName="hierRoot3" presStyleCnt="0"/>
      <dgm:spPr/>
    </dgm:pt>
    <dgm:pt modelId="{BCF95E00-A76D-CB4E-9418-13ED014801CE}" type="pres">
      <dgm:prSet presAssocID="{C2BC1523-8E36-7040-91B4-59B80AF7070F}" presName="composite3" presStyleCnt="0"/>
      <dgm:spPr/>
    </dgm:pt>
    <dgm:pt modelId="{C6A39EE7-7A9F-B04B-86FF-25BB634ED896}" type="pres">
      <dgm:prSet presAssocID="{C2BC1523-8E36-7040-91B4-59B80AF7070F}" presName="background3" presStyleLbl="node3" presStyleIdx="0" presStyleCnt="2"/>
      <dgm:spPr/>
    </dgm:pt>
    <dgm:pt modelId="{97E184CE-1341-DC46-B900-3A1DA72EAE41}" type="pres">
      <dgm:prSet presAssocID="{C2BC1523-8E36-7040-91B4-59B80AF7070F}" presName="text3" presStyleLbl="fgAcc3" presStyleIdx="0" presStyleCnt="2">
        <dgm:presLayoutVars>
          <dgm:chPref val="3"/>
        </dgm:presLayoutVars>
      </dgm:prSet>
      <dgm:spPr/>
    </dgm:pt>
    <dgm:pt modelId="{6DB42E3C-4B88-464A-9065-BA717D09C8CB}" type="pres">
      <dgm:prSet presAssocID="{C2BC1523-8E36-7040-91B4-59B80AF7070F}" presName="hierChild4" presStyleCnt="0"/>
      <dgm:spPr/>
    </dgm:pt>
    <dgm:pt modelId="{67B7B47C-8BE1-414A-82BC-4EA440F195A0}" type="pres">
      <dgm:prSet presAssocID="{B79E8499-F48A-AB46-B1DD-CFA964014681}" presName="Name10" presStyleLbl="parChTrans1D2" presStyleIdx="1" presStyleCnt="2"/>
      <dgm:spPr/>
    </dgm:pt>
    <dgm:pt modelId="{9E555A29-B46C-FD41-8B67-F365A444788D}" type="pres">
      <dgm:prSet presAssocID="{EB7D1B83-43D3-3D40-A679-A54A3412FDD3}" presName="hierRoot2" presStyleCnt="0"/>
      <dgm:spPr/>
    </dgm:pt>
    <dgm:pt modelId="{8660AB46-4A47-B143-A3D5-3DA671F8A741}" type="pres">
      <dgm:prSet presAssocID="{EB7D1B83-43D3-3D40-A679-A54A3412FDD3}" presName="composite2" presStyleCnt="0"/>
      <dgm:spPr/>
    </dgm:pt>
    <dgm:pt modelId="{2C316744-C556-8143-9C99-A5C131D88E18}" type="pres">
      <dgm:prSet presAssocID="{EB7D1B83-43D3-3D40-A679-A54A3412FDD3}" presName="background2" presStyleLbl="node2" presStyleIdx="1" presStyleCnt="2"/>
      <dgm:spPr/>
    </dgm:pt>
    <dgm:pt modelId="{030387A4-FE80-9440-A1AB-2ECFF32C5367}" type="pres">
      <dgm:prSet presAssocID="{EB7D1B83-43D3-3D40-A679-A54A3412FDD3}" presName="text2" presStyleLbl="fgAcc2" presStyleIdx="1" presStyleCnt="2">
        <dgm:presLayoutVars>
          <dgm:chPref val="3"/>
        </dgm:presLayoutVars>
      </dgm:prSet>
      <dgm:spPr/>
    </dgm:pt>
    <dgm:pt modelId="{F7550E9B-E6C3-D044-96A3-01B9054267E1}" type="pres">
      <dgm:prSet presAssocID="{EB7D1B83-43D3-3D40-A679-A54A3412FDD3}" presName="hierChild3" presStyleCnt="0"/>
      <dgm:spPr/>
    </dgm:pt>
    <dgm:pt modelId="{7CCCD597-6847-5446-9D3C-C59B5AAFD987}" type="pres">
      <dgm:prSet presAssocID="{77DC7D83-C107-2C4C-BD85-C19A244C3F3A}" presName="Name17" presStyleLbl="parChTrans1D3" presStyleIdx="1" presStyleCnt="2"/>
      <dgm:spPr/>
    </dgm:pt>
    <dgm:pt modelId="{D7A37565-1283-F343-8DCE-EF5E48C0D367}" type="pres">
      <dgm:prSet presAssocID="{F7D36B60-CA76-CD4A-9603-381A0B1539A1}" presName="hierRoot3" presStyleCnt="0"/>
      <dgm:spPr/>
    </dgm:pt>
    <dgm:pt modelId="{749C522B-89C4-2240-B448-DFE6C1B252B5}" type="pres">
      <dgm:prSet presAssocID="{F7D36B60-CA76-CD4A-9603-381A0B1539A1}" presName="composite3" presStyleCnt="0"/>
      <dgm:spPr/>
    </dgm:pt>
    <dgm:pt modelId="{01A47CF5-CC88-CA48-90A5-620C3B4AB6EE}" type="pres">
      <dgm:prSet presAssocID="{F7D36B60-CA76-CD4A-9603-381A0B1539A1}" presName="background3" presStyleLbl="node3" presStyleIdx="1" presStyleCnt="2"/>
      <dgm:spPr/>
    </dgm:pt>
    <dgm:pt modelId="{741707E9-E2C9-CF4F-BC34-8F5928C4745D}" type="pres">
      <dgm:prSet presAssocID="{F7D36B60-CA76-CD4A-9603-381A0B1539A1}" presName="text3" presStyleLbl="fgAcc3" presStyleIdx="1" presStyleCnt="2">
        <dgm:presLayoutVars>
          <dgm:chPref val="3"/>
        </dgm:presLayoutVars>
      </dgm:prSet>
      <dgm:spPr/>
    </dgm:pt>
    <dgm:pt modelId="{F5F3A19E-876B-1A4D-93BA-606C34C8E54A}" type="pres">
      <dgm:prSet presAssocID="{F7D36B60-CA76-CD4A-9603-381A0B1539A1}" presName="hierChild4" presStyleCnt="0"/>
      <dgm:spPr/>
    </dgm:pt>
    <dgm:pt modelId="{60D7391D-480B-AF42-B3F8-3675E4FB593B}" type="pres">
      <dgm:prSet presAssocID="{D4ECA0BC-0997-E940-83D9-1F0F713C32D2}" presName="Name23" presStyleLbl="parChTrans1D4" presStyleIdx="0" presStyleCnt="1"/>
      <dgm:spPr/>
    </dgm:pt>
    <dgm:pt modelId="{CA52DD91-1A5A-E04E-A13E-0D2A93504554}" type="pres">
      <dgm:prSet presAssocID="{22524F27-4B48-DF48-AF99-0F02DCB9072D}" presName="hierRoot4" presStyleCnt="0"/>
      <dgm:spPr/>
    </dgm:pt>
    <dgm:pt modelId="{8431DA62-4C7C-AA41-AA29-99B9B321665E}" type="pres">
      <dgm:prSet presAssocID="{22524F27-4B48-DF48-AF99-0F02DCB9072D}" presName="composite4" presStyleCnt="0"/>
      <dgm:spPr/>
    </dgm:pt>
    <dgm:pt modelId="{883A38D4-1451-F545-A536-09A04F21EB1F}" type="pres">
      <dgm:prSet presAssocID="{22524F27-4B48-DF48-AF99-0F02DCB9072D}" presName="background4" presStyleLbl="node4" presStyleIdx="0" presStyleCnt="1"/>
      <dgm:spPr/>
    </dgm:pt>
    <dgm:pt modelId="{9E449082-6D5D-6247-913B-CFCDF453CFFD}" type="pres">
      <dgm:prSet presAssocID="{22524F27-4B48-DF48-AF99-0F02DCB9072D}" presName="text4" presStyleLbl="fgAcc4" presStyleIdx="0" presStyleCnt="1">
        <dgm:presLayoutVars>
          <dgm:chPref val="3"/>
        </dgm:presLayoutVars>
      </dgm:prSet>
      <dgm:spPr/>
    </dgm:pt>
    <dgm:pt modelId="{09E54E34-4167-0047-8D45-7F887C571C57}" type="pres">
      <dgm:prSet presAssocID="{22524F27-4B48-DF48-AF99-0F02DCB9072D}" presName="hierChild5" presStyleCnt="0"/>
      <dgm:spPr/>
    </dgm:pt>
  </dgm:ptLst>
  <dgm:cxnLst>
    <dgm:cxn modelId="{DA753609-FF6F-574B-B275-107D28E734DF}" srcId="{E607955A-1A10-7D48-BE4E-5C59B5A51EA3}" destId="{EB7D1B83-43D3-3D40-A679-A54A3412FDD3}" srcOrd="1" destOrd="0" parTransId="{B79E8499-F48A-AB46-B1DD-CFA964014681}" sibTransId="{01722E48-5721-9440-B232-2A36BDA662C3}"/>
    <dgm:cxn modelId="{21509682-9125-C941-86B2-9563E87B63D7}" type="presOf" srcId="{F7D36B60-CA76-CD4A-9603-381A0B1539A1}" destId="{741707E9-E2C9-CF4F-BC34-8F5928C4745D}" srcOrd="0" destOrd="0" presId="urn:microsoft.com/office/officeart/2005/8/layout/hierarchy1"/>
    <dgm:cxn modelId="{AC5C12F9-8C0B-2D43-B116-E7F3F048F582}" type="presOf" srcId="{77DC7D83-C107-2C4C-BD85-C19A244C3F3A}" destId="{7CCCD597-6847-5446-9D3C-C59B5AAFD987}" srcOrd="0" destOrd="0" presId="urn:microsoft.com/office/officeart/2005/8/layout/hierarchy1"/>
    <dgm:cxn modelId="{79266CF8-79E5-0746-9453-B24095FC1AF6}" type="presOf" srcId="{B79E8499-F48A-AB46-B1DD-CFA964014681}" destId="{67B7B47C-8BE1-414A-82BC-4EA440F195A0}" srcOrd="0" destOrd="0" presId="urn:microsoft.com/office/officeart/2005/8/layout/hierarchy1"/>
    <dgm:cxn modelId="{1A2EFABC-EA46-6E48-8BBE-65B2DD168F0B}" srcId="{F7D36B60-CA76-CD4A-9603-381A0B1539A1}" destId="{22524F27-4B48-DF48-AF99-0F02DCB9072D}" srcOrd="0" destOrd="0" parTransId="{D4ECA0BC-0997-E940-83D9-1F0F713C32D2}" sibTransId="{A6DD654E-993D-B045-9559-77746D42790C}"/>
    <dgm:cxn modelId="{4395E179-9229-8F46-BE6D-BF397D1EF3E9}" type="presOf" srcId="{D4ECA0BC-0997-E940-83D9-1F0F713C32D2}" destId="{60D7391D-480B-AF42-B3F8-3675E4FB593B}" srcOrd="0" destOrd="0" presId="urn:microsoft.com/office/officeart/2005/8/layout/hierarchy1"/>
    <dgm:cxn modelId="{D06242B8-9B3A-BB4C-9D98-2C2826EAA8BD}" type="presOf" srcId="{22524F27-4B48-DF48-AF99-0F02DCB9072D}" destId="{9E449082-6D5D-6247-913B-CFCDF453CFFD}" srcOrd="0" destOrd="0" presId="urn:microsoft.com/office/officeart/2005/8/layout/hierarchy1"/>
    <dgm:cxn modelId="{205AA20E-327D-9447-AC9D-715BE173CD82}" type="presOf" srcId="{48889532-17D4-794C-AC58-099998554B37}" destId="{B572ACFF-1A83-7444-B55F-EA3B2992B508}" srcOrd="0" destOrd="0" presId="urn:microsoft.com/office/officeart/2005/8/layout/hierarchy1"/>
    <dgm:cxn modelId="{8B38CF3E-247A-0244-A0A8-A1BB02E5C032}" type="presOf" srcId="{7F714132-799A-0B42-89FB-9B1D89DD9876}" destId="{867B72BC-C4E7-8E4E-8D37-254C72434BAA}" srcOrd="0" destOrd="0" presId="urn:microsoft.com/office/officeart/2005/8/layout/hierarchy1"/>
    <dgm:cxn modelId="{F836E04B-713B-EE40-823B-1BC92D2209B0}" type="presOf" srcId="{BB10F265-FC28-BA48-A6FF-1A3304E4B49F}" destId="{F561DC42-8E4A-EE4D-B615-B0F27739922E}" srcOrd="0" destOrd="0" presId="urn:microsoft.com/office/officeart/2005/8/layout/hierarchy1"/>
    <dgm:cxn modelId="{20421BAA-DF79-EF40-ABC4-3AD2E29CA235}" type="presOf" srcId="{C2BC1523-8E36-7040-91B4-59B80AF7070F}" destId="{97E184CE-1341-DC46-B900-3A1DA72EAE41}" srcOrd="0" destOrd="0" presId="urn:microsoft.com/office/officeart/2005/8/layout/hierarchy1"/>
    <dgm:cxn modelId="{DF7F175A-1833-A249-9E0F-4D51F7C7E282}" type="presOf" srcId="{EB7D1B83-43D3-3D40-A679-A54A3412FDD3}" destId="{030387A4-FE80-9440-A1AB-2ECFF32C5367}" srcOrd="0" destOrd="0" presId="urn:microsoft.com/office/officeart/2005/8/layout/hierarchy1"/>
    <dgm:cxn modelId="{9E7B09B2-9F4A-834E-A9CB-D267868404B2}" srcId="{EB7D1B83-43D3-3D40-A679-A54A3412FDD3}" destId="{F7D36B60-CA76-CD4A-9603-381A0B1539A1}" srcOrd="0" destOrd="0" parTransId="{77DC7D83-C107-2C4C-BD85-C19A244C3F3A}" sibTransId="{959EDDD5-0BBE-7848-82A2-52736D423F22}"/>
    <dgm:cxn modelId="{966544AC-D3A8-B74B-8C18-11AF1C94B52B}" srcId="{7F714132-799A-0B42-89FB-9B1D89DD9876}" destId="{C2BC1523-8E36-7040-91B4-59B80AF7070F}" srcOrd="0" destOrd="0" parTransId="{7647456A-F0FF-2B4F-A24D-6C249CFD9D30}" sibTransId="{D2B76322-5971-144A-8830-2765D1676B88}"/>
    <dgm:cxn modelId="{27BBA0A1-CBF1-E94A-8922-FA3CEE6D046D}" type="presOf" srcId="{E607955A-1A10-7D48-BE4E-5C59B5A51EA3}" destId="{457DBF1E-14D1-CE49-B245-2C3ADA9F35A3}" srcOrd="0" destOrd="0" presId="urn:microsoft.com/office/officeart/2005/8/layout/hierarchy1"/>
    <dgm:cxn modelId="{CD0F4F6E-D017-4549-9BEB-434F4E3294A0}" srcId="{BB10F265-FC28-BA48-A6FF-1A3304E4B49F}" destId="{E607955A-1A10-7D48-BE4E-5C59B5A51EA3}" srcOrd="0" destOrd="0" parTransId="{935790E8-F42D-9241-BBB6-FC202045D5F6}" sibTransId="{9027947E-02B8-7241-BD0E-46D1B9190F26}"/>
    <dgm:cxn modelId="{816CF8F6-9BFC-1B4D-96EA-6C33A1DD94BE}" srcId="{E607955A-1A10-7D48-BE4E-5C59B5A51EA3}" destId="{7F714132-799A-0B42-89FB-9B1D89DD9876}" srcOrd="0" destOrd="0" parTransId="{48889532-17D4-794C-AC58-099998554B37}" sibTransId="{0BA5A4A4-AB4A-3C4A-89D0-6BBE698D0619}"/>
    <dgm:cxn modelId="{86185AC0-FAD5-B542-8E9B-CB612F1C2B4A}" type="presOf" srcId="{7647456A-F0FF-2B4F-A24D-6C249CFD9D30}" destId="{52B326BC-BB2A-1E43-BA86-95F53939AA0A}" srcOrd="0" destOrd="0" presId="urn:microsoft.com/office/officeart/2005/8/layout/hierarchy1"/>
    <dgm:cxn modelId="{DAF02942-01C9-6247-98FA-393ABF328751}" type="presParOf" srcId="{F561DC42-8E4A-EE4D-B615-B0F27739922E}" destId="{80D2B8E4-E778-664D-9447-C3DB755BB495}" srcOrd="0" destOrd="0" presId="urn:microsoft.com/office/officeart/2005/8/layout/hierarchy1"/>
    <dgm:cxn modelId="{A3688319-B578-F241-813D-29F28A4EBDB9}" type="presParOf" srcId="{80D2B8E4-E778-664D-9447-C3DB755BB495}" destId="{82E4E381-848E-A84C-87EA-052609569B91}" srcOrd="0" destOrd="0" presId="urn:microsoft.com/office/officeart/2005/8/layout/hierarchy1"/>
    <dgm:cxn modelId="{FD1EB536-8429-814C-83C1-BC1AA4087891}" type="presParOf" srcId="{82E4E381-848E-A84C-87EA-052609569B91}" destId="{967CED95-835C-6F4D-9B7E-59E6FD613DB5}" srcOrd="0" destOrd="0" presId="urn:microsoft.com/office/officeart/2005/8/layout/hierarchy1"/>
    <dgm:cxn modelId="{71F6BEF8-C8C7-D949-9EA3-473ED9B54184}" type="presParOf" srcId="{82E4E381-848E-A84C-87EA-052609569B91}" destId="{457DBF1E-14D1-CE49-B245-2C3ADA9F35A3}" srcOrd="1" destOrd="0" presId="urn:microsoft.com/office/officeart/2005/8/layout/hierarchy1"/>
    <dgm:cxn modelId="{F96E8472-5BF9-0442-85D5-69F2323B91AF}" type="presParOf" srcId="{80D2B8E4-E778-664D-9447-C3DB755BB495}" destId="{87BD803E-3908-3E4B-B13F-7343E23BE1A7}" srcOrd="1" destOrd="0" presId="urn:microsoft.com/office/officeart/2005/8/layout/hierarchy1"/>
    <dgm:cxn modelId="{D8DA5D84-6F6B-4E47-8538-850ED6A09347}" type="presParOf" srcId="{87BD803E-3908-3E4B-B13F-7343E23BE1A7}" destId="{B572ACFF-1A83-7444-B55F-EA3B2992B508}" srcOrd="0" destOrd="0" presId="urn:microsoft.com/office/officeart/2005/8/layout/hierarchy1"/>
    <dgm:cxn modelId="{22A542B9-016E-984C-BD99-F74AA1859E30}" type="presParOf" srcId="{87BD803E-3908-3E4B-B13F-7343E23BE1A7}" destId="{B59060C8-81A5-AD4B-852A-B9649F893B54}" srcOrd="1" destOrd="0" presId="urn:microsoft.com/office/officeart/2005/8/layout/hierarchy1"/>
    <dgm:cxn modelId="{017DEE10-32EA-D844-A17F-01AF7C9958AC}" type="presParOf" srcId="{B59060C8-81A5-AD4B-852A-B9649F893B54}" destId="{CE9C236B-EEEE-D44B-B817-49BE50852D77}" srcOrd="0" destOrd="0" presId="urn:microsoft.com/office/officeart/2005/8/layout/hierarchy1"/>
    <dgm:cxn modelId="{2AE3690F-C2B9-754F-BEC4-4A5BA08A26BF}" type="presParOf" srcId="{CE9C236B-EEEE-D44B-B817-49BE50852D77}" destId="{C8539043-C9B7-9449-89BD-0A11B4B5B0C9}" srcOrd="0" destOrd="0" presId="urn:microsoft.com/office/officeart/2005/8/layout/hierarchy1"/>
    <dgm:cxn modelId="{9EDBB80E-C13A-104C-A5E3-321E20B6B5BC}" type="presParOf" srcId="{CE9C236B-EEEE-D44B-B817-49BE50852D77}" destId="{867B72BC-C4E7-8E4E-8D37-254C72434BAA}" srcOrd="1" destOrd="0" presId="urn:microsoft.com/office/officeart/2005/8/layout/hierarchy1"/>
    <dgm:cxn modelId="{092BF74D-F9C0-E847-B7AE-7063D433D14F}" type="presParOf" srcId="{B59060C8-81A5-AD4B-852A-B9649F893B54}" destId="{19FF48CE-D2F7-BE47-9433-FB12E7AD0521}" srcOrd="1" destOrd="0" presId="urn:microsoft.com/office/officeart/2005/8/layout/hierarchy1"/>
    <dgm:cxn modelId="{7D99C6D7-100F-314C-AF0E-04F18E3F1D6D}" type="presParOf" srcId="{19FF48CE-D2F7-BE47-9433-FB12E7AD0521}" destId="{52B326BC-BB2A-1E43-BA86-95F53939AA0A}" srcOrd="0" destOrd="0" presId="urn:microsoft.com/office/officeart/2005/8/layout/hierarchy1"/>
    <dgm:cxn modelId="{2B46F930-6E43-EA44-8E29-C3CDA6A03E93}" type="presParOf" srcId="{19FF48CE-D2F7-BE47-9433-FB12E7AD0521}" destId="{B7674152-08D2-6244-8270-76D27E220ABB}" srcOrd="1" destOrd="0" presId="urn:microsoft.com/office/officeart/2005/8/layout/hierarchy1"/>
    <dgm:cxn modelId="{D1B2ABB9-A09E-8C4D-8154-231D14351828}" type="presParOf" srcId="{B7674152-08D2-6244-8270-76D27E220ABB}" destId="{BCF95E00-A76D-CB4E-9418-13ED014801CE}" srcOrd="0" destOrd="0" presId="urn:microsoft.com/office/officeart/2005/8/layout/hierarchy1"/>
    <dgm:cxn modelId="{36660D0A-2ED9-D14B-BC00-8FE3D3C458FA}" type="presParOf" srcId="{BCF95E00-A76D-CB4E-9418-13ED014801CE}" destId="{C6A39EE7-7A9F-B04B-86FF-25BB634ED896}" srcOrd="0" destOrd="0" presId="urn:microsoft.com/office/officeart/2005/8/layout/hierarchy1"/>
    <dgm:cxn modelId="{262B68C2-93FA-D84F-8A4A-FDBD97B53A16}" type="presParOf" srcId="{BCF95E00-A76D-CB4E-9418-13ED014801CE}" destId="{97E184CE-1341-DC46-B900-3A1DA72EAE41}" srcOrd="1" destOrd="0" presId="urn:microsoft.com/office/officeart/2005/8/layout/hierarchy1"/>
    <dgm:cxn modelId="{E3EF464C-8A62-9649-B227-D8BD7E8804FD}" type="presParOf" srcId="{B7674152-08D2-6244-8270-76D27E220ABB}" destId="{6DB42E3C-4B88-464A-9065-BA717D09C8CB}" srcOrd="1" destOrd="0" presId="urn:microsoft.com/office/officeart/2005/8/layout/hierarchy1"/>
    <dgm:cxn modelId="{BC700D12-1091-8247-85D5-14E2BF063FF0}" type="presParOf" srcId="{87BD803E-3908-3E4B-B13F-7343E23BE1A7}" destId="{67B7B47C-8BE1-414A-82BC-4EA440F195A0}" srcOrd="2" destOrd="0" presId="urn:microsoft.com/office/officeart/2005/8/layout/hierarchy1"/>
    <dgm:cxn modelId="{8F46EE11-3252-BA46-8456-4F700CDB4EBC}" type="presParOf" srcId="{87BD803E-3908-3E4B-B13F-7343E23BE1A7}" destId="{9E555A29-B46C-FD41-8B67-F365A444788D}" srcOrd="3" destOrd="0" presId="urn:microsoft.com/office/officeart/2005/8/layout/hierarchy1"/>
    <dgm:cxn modelId="{48B715FE-A92C-7D43-8401-05B5A324B916}" type="presParOf" srcId="{9E555A29-B46C-FD41-8B67-F365A444788D}" destId="{8660AB46-4A47-B143-A3D5-3DA671F8A741}" srcOrd="0" destOrd="0" presId="urn:microsoft.com/office/officeart/2005/8/layout/hierarchy1"/>
    <dgm:cxn modelId="{602CA3E1-C6F4-5B4B-B953-0FEA3E585C9E}" type="presParOf" srcId="{8660AB46-4A47-B143-A3D5-3DA671F8A741}" destId="{2C316744-C556-8143-9C99-A5C131D88E18}" srcOrd="0" destOrd="0" presId="urn:microsoft.com/office/officeart/2005/8/layout/hierarchy1"/>
    <dgm:cxn modelId="{A36805F1-50D3-594A-BC14-CD36978ACEE1}" type="presParOf" srcId="{8660AB46-4A47-B143-A3D5-3DA671F8A741}" destId="{030387A4-FE80-9440-A1AB-2ECFF32C5367}" srcOrd="1" destOrd="0" presId="urn:microsoft.com/office/officeart/2005/8/layout/hierarchy1"/>
    <dgm:cxn modelId="{F34D1861-6396-6042-A442-2783A3CEBBDE}" type="presParOf" srcId="{9E555A29-B46C-FD41-8B67-F365A444788D}" destId="{F7550E9B-E6C3-D044-96A3-01B9054267E1}" srcOrd="1" destOrd="0" presId="urn:microsoft.com/office/officeart/2005/8/layout/hierarchy1"/>
    <dgm:cxn modelId="{87E4E1C7-1E4C-E140-851C-7B2977F3B537}" type="presParOf" srcId="{F7550E9B-E6C3-D044-96A3-01B9054267E1}" destId="{7CCCD597-6847-5446-9D3C-C59B5AAFD987}" srcOrd="0" destOrd="0" presId="urn:microsoft.com/office/officeart/2005/8/layout/hierarchy1"/>
    <dgm:cxn modelId="{D524B02C-2C01-B147-AE35-C3CA000F152B}" type="presParOf" srcId="{F7550E9B-E6C3-D044-96A3-01B9054267E1}" destId="{D7A37565-1283-F343-8DCE-EF5E48C0D367}" srcOrd="1" destOrd="0" presId="urn:microsoft.com/office/officeart/2005/8/layout/hierarchy1"/>
    <dgm:cxn modelId="{335D8195-1A36-2B48-8EDB-3F49AAF077CD}" type="presParOf" srcId="{D7A37565-1283-F343-8DCE-EF5E48C0D367}" destId="{749C522B-89C4-2240-B448-DFE6C1B252B5}" srcOrd="0" destOrd="0" presId="urn:microsoft.com/office/officeart/2005/8/layout/hierarchy1"/>
    <dgm:cxn modelId="{16CC1D84-12A7-1446-91BD-06C12B804C0D}" type="presParOf" srcId="{749C522B-89C4-2240-B448-DFE6C1B252B5}" destId="{01A47CF5-CC88-CA48-90A5-620C3B4AB6EE}" srcOrd="0" destOrd="0" presId="urn:microsoft.com/office/officeart/2005/8/layout/hierarchy1"/>
    <dgm:cxn modelId="{8055E716-7E1D-AF4C-99B2-98DDA402E87D}" type="presParOf" srcId="{749C522B-89C4-2240-B448-DFE6C1B252B5}" destId="{741707E9-E2C9-CF4F-BC34-8F5928C4745D}" srcOrd="1" destOrd="0" presId="urn:microsoft.com/office/officeart/2005/8/layout/hierarchy1"/>
    <dgm:cxn modelId="{D6737899-116C-404C-BD9E-7FF802D4D0BB}" type="presParOf" srcId="{D7A37565-1283-F343-8DCE-EF5E48C0D367}" destId="{F5F3A19E-876B-1A4D-93BA-606C34C8E54A}" srcOrd="1" destOrd="0" presId="urn:microsoft.com/office/officeart/2005/8/layout/hierarchy1"/>
    <dgm:cxn modelId="{2B746093-5A91-8B4E-ACCB-9B5E716DF898}" type="presParOf" srcId="{F5F3A19E-876B-1A4D-93BA-606C34C8E54A}" destId="{60D7391D-480B-AF42-B3F8-3675E4FB593B}" srcOrd="0" destOrd="0" presId="urn:microsoft.com/office/officeart/2005/8/layout/hierarchy1"/>
    <dgm:cxn modelId="{9EDC157E-6942-2247-ABE7-FFCDC27484E8}" type="presParOf" srcId="{F5F3A19E-876B-1A4D-93BA-606C34C8E54A}" destId="{CA52DD91-1A5A-E04E-A13E-0D2A93504554}" srcOrd="1" destOrd="0" presId="urn:microsoft.com/office/officeart/2005/8/layout/hierarchy1"/>
    <dgm:cxn modelId="{2BB0BFF9-EAEC-A144-B4CD-73A5A790E525}" type="presParOf" srcId="{CA52DD91-1A5A-E04E-A13E-0D2A93504554}" destId="{8431DA62-4C7C-AA41-AA29-99B9B321665E}" srcOrd="0" destOrd="0" presId="urn:microsoft.com/office/officeart/2005/8/layout/hierarchy1"/>
    <dgm:cxn modelId="{31F5A6EF-251E-0942-A544-D97FFC735474}" type="presParOf" srcId="{8431DA62-4C7C-AA41-AA29-99B9B321665E}" destId="{883A38D4-1451-F545-A536-09A04F21EB1F}" srcOrd="0" destOrd="0" presId="urn:microsoft.com/office/officeart/2005/8/layout/hierarchy1"/>
    <dgm:cxn modelId="{FDB6543D-FD81-8043-852D-2154136F2163}" type="presParOf" srcId="{8431DA62-4C7C-AA41-AA29-99B9B321665E}" destId="{9E449082-6D5D-6247-913B-CFCDF453CFFD}" srcOrd="1" destOrd="0" presId="urn:microsoft.com/office/officeart/2005/8/layout/hierarchy1"/>
    <dgm:cxn modelId="{B3FDF75B-0CC6-E34D-9613-EEBE738253B4}" type="presParOf" srcId="{CA52DD91-1A5A-E04E-A13E-0D2A93504554}" destId="{09E54E34-4167-0047-8D45-7F887C571C5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10F265-FC28-BA48-A6FF-1A3304E4B49F}" type="doc">
      <dgm:prSet loTypeId="urn:microsoft.com/office/officeart/2005/8/layout/hierarchy6" loCatId="hierarchy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E607955A-1A10-7D48-BE4E-5C59B5A51EA3}">
      <dgm:prSet phldrT="[Text]" custT="1"/>
      <dgm:spPr/>
      <dgm:t>
        <a:bodyPr/>
        <a:lstStyle/>
        <a:p>
          <a:r>
            <a:rPr lang="en-US" sz="2000" dirty="0" smtClean="0"/>
            <a:t>Chest Trauma</a:t>
          </a:r>
          <a:endParaRPr lang="en-US" sz="2000" dirty="0"/>
        </a:p>
      </dgm:t>
    </dgm:pt>
    <dgm:pt modelId="{935790E8-F42D-9241-BBB6-FC202045D5F6}" type="parTrans" cxnId="{CD0F4F6E-D017-4549-9BEB-434F4E3294A0}">
      <dgm:prSet/>
      <dgm:spPr/>
      <dgm:t>
        <a:bodyPr/>
        <a:lstStyle/>
        <a:p>
          <a:endParaRPr lang="en-US"/>
        </a:p>
      </dgm:t>
    </dgm:pt>
    <dgm:pt modelId="{9027947E-02B8-7241-BD0E-46D1B9190F26}" type="sibTrans" cxnId="{CD0F4F6E-D017-4549-9BEB-434F4E3294A0}">
      <dgm:prSet/>
      <dgm:spPr/>
      <dgm:t>
        <a:bodyPr/>
        <a:lstStyle/>
        <a:p>
          <a:endParaRPr lang="en-US"/>
        </a:p>
      </dgm:t>
    </dgm:pt>
    <dgm:pt modelId="{7F714132-799A-0B42-89FB-9B1D89DD9876}">
      <dgm:prSet phldrT="[Text]"/>
      <dgm:spPr/>
      <dgm:t>
        <a:bodyPr/>
        <a:lstStyle/>
        <a:p>
          <a:r>
            <a:rPr lang="en-US" dirty="0" smtClean="0"/>
            <a:t>Occult </a:t>
          </a:r>
          <a:r>
            <a:rPr lang="en-US" dirty="0" err="1" smtClean="0"/>
            <a:t>hemothorax</a:t>
          </a:r>
          <a:r>
            <a:rPr lang="en-US" dirty="0" smtClean="0"/>
            <a:t> or &lt; 2cm</a:t>
          </a:r>
          <a:endParaRPr lang="en-US" dirty="0"/>
        </a:p>
      </dgm:t>
    </dgm:pt>
    <dgm:pt modelId="{48889532-17D4-794C-AC58-099998554B37}" type="parTrans" cxnId="{816CF8F6-9BFC-1B4D-96EA-6C33A1DD94BE}">
      <dgm:prSet/>
      <dgm:spPr/>
      <dgm:t>
        <a:bodyPr/>
        <a:lstStyle/>
        <a:p>
          <a:endParaRPr lang="en-US"/>
        </a:p>
      </dgm:t>
    </dgm:pt>
    <dgm:pt modelId="{0BA5A4A4-AB4A-3C4A-89D0-6BBE698D0619}" type="sibTrans" cxnId="{816CF8F6-9BFC-1B4D-96EA-6C33A1DD94BE}">
      <dgm:prSet/>
      <dgm:spPr/>
      <dgm:t>
        <a:bodyPr/>
        <a:lstStyle/>
        <a:p>
          <a:endParaRPr lang="en-US"/>
        </a:p>
      </dgm:t>
    </dgm:pt>
    <dgm:pt modelId="{C2BC1523-8E36-7040-91B4-59B80AF7070F}">
      <dgm:prSet phldrT="[Text]"/>
      <dgm:spPr/>
      <dgm:t>
        <a:bodyPr/>
        <a:lstStyle/>
        <a:p>
          <a:r>
            <a:rPr lang="en-US" dirty="0" smtClean="0"/>
            <a:t>Observe + Follow up CXR</a:t>
          </a:r>
          <a:endParaRPr lang="en-US" dirty="0"/>
        </a:p>
      </dgm:t>
    </dgm:pt>
    <dgm:pt modelId="{7647456A-F0FF-2B4F-A24D-6C249CFD9D30}" type="parTrans" cxnId="{966544AC-D3A8-B74B-8C18-11AF1C94B52B}">
      <dgm:prSet/>
      <dgm:spPr/>
      <dgm:t>
        <a:bodyPr/>
        <a:lstStyle/>
        <a:p>
          <a:endParaRPr lang="en-US"/>
        </a:p>
      </dgm:t>
    </dgm:pt>
    <dgm:pt modelId="{D2B76322-5971-144A-8830-2765D1676B88}" type="sibTrans" cxnId="{966544AC-D3A8-B74B-8C18-11AF1C94B52B}">
      <dgm:prSet/>
      <dgm:spPr/>
      <dgm:t>
        <a:bodyPr/>
        <a:lstStyle/>
        <a:p>
          <a:endParaRPr lang="en-US"/>
        </a:p>
      </dgm:t>
    </dgm:pt>
    <dgm:pt modelId="{EB7D1B83-43D3-3D40-A679-A54A3412FDD3}">
      <dgm:prSet phldrT="[Text]"/>
      <dgm:spPr/>
      <dgm:t>
        <a:bodyPr/>
        <a:lstStyle/>
        <a:p>
          <a:r>
            <a:rPr lang="en-US" dirty="0" err="1" smtClean="0"/>
            <a:t>Hemothorax</a:t>
          </a:r>
          <a:r>
            <a:rPr lang="en-US" dirty="0" smtClean="0"/>
            <a:t> seen on CXR or  &gt;2cm on CT</a:t>
          </a:r>
          <a:endParaRPr lang="en-US" dirty="0"/>
        </a:p>
      </dgm:t>
    </dgm:pt>
    <dgm:pt modelId="{B79E8499-F48A-AB46-B1DD-CFA964014681}" type="parTrans" cxnId="{DA753609-FF6F-574B-B275-107D28E734DF}">
      <dgm:prSet/>
      <dgm:spPr/>
      <dgm:t>
        <a:bodyPr/>
        <a:lstStyle/>
        <a:p>
          <a:endParaRPr lang="en-US"/>
        </a:p>
      </dgm:t>
    </dgm:pt>
    <dgm:pt modelId="{01722E48-5721-9440-B232-2A36BDA662C3}" type="sibTrans" cxnId="{DA753609-FF6F-574B-B275-107D28E734DF}">
      <dgm:prSet/>
      <dgm:spPr/>
      <dgm:t>
        <a:bodyPr/>
        <a:lstStyle/>
        <a:p>
          <a:endParaRPr lang="en-US"/>
        </a:p>
      </dgm:t>
    </dgm:pt>
    <dgm:pt modelId="{F7D36B60-CA76-CD4A-9603-381A0B1539A1}">
      <dgm:prSet phldrT="[Text]"/>
      <dgm:spPr/>
      <dgm:t>
        <a:bodyPr/>
        <a:lstStyle/>
        <a:p>
          <a:r>
            <a:rPr lang="en-US" dirty="0" smtClean="0"/>
            <a:t>Prophylactic antibiotic</a:t>
          </a:r>
          <a:endParaRPr lang="en-US" dirty="0"/>
        </a:p>
      </dgm:t>
    </dgm:pt>
    <dgm:pt modelId="{77DC7D83-C107-2C4C-BD85-C19A244C3F3A}" type="parTrans" cxnId="{9E7B09B2-9F4A-834E-A9CB-D267868404B2}">
      <dgm:prSet/>
      <dgm:spPr/>
      <dgm:t>
        <a:bodyPr/>
        <a:lstStyle/>
        <a:p>
          <a:endParaRPr lang="en-US"/>
        </a:p>
      </dgm:t>
    </dgm:pt>
    <dgm:pt modelId="{959EDDD5-0BBE-7848-82A2-52736D423F22}" type="sibTrans" cxnId="{9E7B09B2-9F4A-834E-A9CB-D267868404B2}">
      <dgm:prSet/>
      <dgm:spPr/>
      <dgm:t>
        <a:bodyPr/>
        <a:lstStyle/>
        <a:p>
          <a:endParaRPr lang="en-US"/>
        </a:p>
      </dgm:t>
    </dgm:pt>
    <dgm:pt modelId="{22524F27-4B48-DF48-AF99-0F02DCB9072D}">
      <dgm:prSet/>
      <dgm:spPr/>
      <dgm:t>
        <a:bodyPr/>
        <a:lstStyle/>
        <a:p>
          <a:r>
            <a:rPr lang="en-US" dirty="0" smtClean="0"/>
            <a:t>Chest tube insertion</a:t>
          </a:r>
          <a:endParaRPr lang="en-US" dirty="0"/>
        </a:p>
      </dgm:t>
    </dgm:pt>
    <dgm:pt modelId="{D4ECA0BC-0997-E940-83D9-1F0F713C32D2}" type="parTrans" cxnId="{1A2EFABC-EA46-6E48-8BBE-65B2DD168F0B}">
      <dgm:prSet/>
      <dgm:spPr/>
      <dgm:t>
        <a:bodyPr/>
        <a:lstStyle/>
        <a:p>
          <a:endParaRPr lang="en-US"/>
        </a:p>
      </dgm:t>
    </dgm:pt>
    <dgm:pt modelId="{A6DD654E-993D-B045-9559-77746D42790C}" type="sibTrans" cxnId="{1A2EFABC-EA46-6E48-8BBE-65B2DD168F0B}">
      <dgm:prSet/>
      <dgm:spPr/>
      <dgm:t>
        <a:bodyPr/>
        <a:lstStyle/>
        <a:p>
          <a:endParaRPr lang="en-US"/>
        </a:p>
      </dgm:t>
    </dgm:pt>
    <dgm:pt modelId="{2778069D-3C58-FE4A-8B08-2C156F97780A}">
      <dgm:prSet/>
      <dgm:spPr/>
      <dgm:t>
        <a:bodyPr/>
        <a:lstStyle/>
        <a:p>
          <a:r>
            <a:rPr lang="en-US" dirty="0" smtClean="0"/>
            <a:t>Worsen</a:t>
          </a:r>
          <a:endParaRPr lang="en-US" dirty="0"/>
        </a:p>
      </dgm:t>
    </dgm:pt>
    <dgm:pt modelId="{BFAA6AF6-DE67-514D-A9E7-4E8E42A150E0}" type="parTrans" cxnId="{9EAB6B00-D3AC-D74F-8754-2517581119D7}">
      <dgm:prSet/>
      <dgm:spPr/>
      <dgm:t>
        <a:bodyPr/>
        <a:lstStyle/>
        <a:p>
          <a:endParaRPr lang="en-US"/>
        </a:p>
      </dgm:t>
    </dgm:pt>
    <dgm:pt modelId="{CDA3DFC0-81FB-F74D-85ED-6FA8014DB820}" type="sibTrans" cxnId="{9EAB6B00-D3AC-D74F-8754-2517581119D7}">
      <dgm:prSet/>
      <dgm:spPr/>
      <dgm:t>
        <a:bodyPr/>
        <a:lstStyle/>
        <a:p>
          <a:endParaRPr lang="en-US"/>
        </a:p>
      </dgm:t>
    </dgm:pt>
    <dgm:pt modelId="{95443729-AE48-0242-9F68-D0D9DEBC241E}">
      <dgm:prSet/>
      <dgm:spPr/>
      <dgm:t>
        <a:bodyPr/>
        <a:lstStyle/>
        <a:p>
          <a:r>
            <a:rPr lang="en-US" dirty="0" smtClean="0"/>
            <a:t>Retained </a:t>
          </a:r>
          <a:r>
            <a:rPr lang="en-US" dirty="0" err="1" smtClean="0"/>
            <a:t>hemothorax</a:t>
          </a:r>
          <a:r>
            <a:rPr lang="en-US" dirty="0" smtClean="0"/>
            <a:t> on CXR or CT within &lt;5 days</a:t>
          </a:r>
          <a:r>
            <a:rPr lang="en-US" dirty="0" smtClean="0">
              <a:solidFill>
                <a:schemeClr val="accent2"/>
              </a:solidFill>
            </a:rPr>
            <a:t>*</a:t>
          </a:r>
          <a:endParaRPr lang="en-US" dirty="0">
            <a:solidFill>
              <a:schemeClr val="accent2"/>
            </a:solidFill>
          </a:endParaRPr>
        </a:p>
      </dgm:t>
    </dgm:pt>
    <dgm:pt modelId="{A48DAC53-BD81-F940-A56F-F9E6B3D9C2FD}" type="parTrans" cxnId="{384BFB11-DC0A-944D-B1D2-CDD6226D47ED}">
      <dgm:prSet/>
      <dgm:spPr/>
      <dgm:t>
        <a:bodyPr/>
        <a:lstStyle/>
        <a:p>
          <a:endParaRPr lang="en-US"/>
        </a:p>
      </dgm:t>
    </dgm:pt>
    <dgm:pt modelId="{000A0F66-DD80-E940-99D9-12FF36A9F870}" type="sibTrans" cxnId="{384BFB11-DC0A-944D-B1D2-CDD6226D47ED}">
      <dgm:prSet/>
      <dgm:spPr/>
      <dgm:t>
        <a:bodyPr/>
        <a:lstStyle/>
        <a:p>
          <a:endParaRPr lang="en-US"/>
        </a:p>
      </dgm:t>
    </dgm:pt>
    <dgm:pt modelId="{C8501CFD-F70A-3B4B-965C-828FD10DD39D}">
      <dgm:prSet/>
      <dgm:spPr/>
      <dgm:t>
        <a:bodyPr/>
        <a:lstStyle/>
        <a:p>
          <a:r>
            <a:rPr lang="en-US" dirty="0" smtClean="0"/>
            <a:t>VATS</a:t>
          </a:r>
          <a:endParaRPr lang="en-US" dirty="0"/>
        </a:p>
      </dgm:t>
    </dgm:pt>
    <dgm:pt modelId="{78F05EDC-400F-5240-9FB2-A36530FEE286}" type="parTrans" cxnId="{31644827-303E-4943-B67C-4CE925D9D3BE}">
      <dgm:prSet/>
      <dgm:spPr/>
      <dgm:t>
        <a:bodyPr/>
        <a:lstStyle/>
        <a:p>
          <a:endParaRPr lang="en-US"/>
        </a:p>
      </dgm:t>
    </dgm:pt>
    <dgm:pt modelId="{0D2BE20B-C5D6-EA40-8D79-71A7120FE669}" type="sibTrans" cxnId="{31644827-303E-4943-B67C-4CE925D9D3BE}">
      <dgm:prSet/>
      <dgm:spPr/>
      <dgm:t>
        <a:bodyPr/>
        <a:lstStyle/>
        <a:p>
          <a:endParaRPr lang="en-US"/>
        </a:p>
      </dgm:t>
    </dgm:pt>
    <dgm:pt modelId="{85D7EEA2-E110-8544-A159-1D1D9104F9F6}">
      <dgm:prSet/>
      <dgm:spPr/>
      <dgm:t>
        <a:bodyPr/>
        <a:lstStyle/>
        <a:p>
          <a:r>
            <a:rPr lang="en-US" dirty="0" err="1" smtClean="0"/>
            <a:t>Thoracotomy</a:t>
          </a:r>
          <a:endParaRPr lang="en-US" dirty="0"/>
        </a:p>
      </dgm:t>
    </dgm:pt>
    <dgm:pt modelId="{FF371861-AD10-474A-865A-F124A71A06AD}" type="parTrans" cxnId="{0B148EE6-9878-714E-81EE-039985CD350E}">
      <dgm:prSet/>
      <dgm:spPr/>
      <dgm:t>
        <a:bodyPr/>
        <a:lstStyle/>
        <a:p>
          <a:endParaRPr lang="en-US"/>
        </a:p>
      </dgm:t>
    </dgm:pt>
    <dgm:pt modelId="{3530F4E6-D440-5E4A-8D72-505F17E08CD6}" type="sibTrans" cxnId="{0B148EE6-9878-714E-81EE-039985CD350E}">
      <dgm:prSet/>
      <dgm:spPr/>
      <dgm:t>
        <a:bodyPr/>
        <a:lstStyle/>
        <a:p>
          <a:endParaRPr lang="en-US"/>
        </a:p>
      </dgm:t>
    </dgm:pt>
    <dgm:pt modelId="{46C6F16A-D21D-3B45-A78A-396713928E79}" type="pres">
      <dgm:prSet presAssocID="{BB10F265-FC28-BA48-A6FF-1A3304E4B49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647F211-648F-CC4D-86FD-2DC1664AE0CC}" type="pres">
      <dgm:prSet presAssocID="{BB10F265-FC28-BA48-A6FF-1A3304E4B49F}" presName="hierFlow" presStyleCnt="0"/>
      <dgm:spPr/>
    </dgm:pt>
    <dgm:pt modelId="{CEF02243-61C4-E64C-B8C6-4D45D715397E}" type="pres">
      <dgm:prSet presAssocID="{BB10F265-FC28-BA48-A6FF-1A3304E4B49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C3ED01F-6E22-FB46-9081-FD0B74FF5D52}" type="pres">
      <dgm:prSet presAssocID="{E607955A-1A10-7D48-BE4E-5C59B5A51EA3}" presName="Name14" presStyleCnt="0"/>
      <dgm:spPr/>
    </dgm:pt>
    <dgm:pt modelId="{2D9F0EE0-0377-9D4E-99B8-404171449583}" type="pres">
      <dgm:prSet presAssocID="{E607955A-1A10-7D48-BE4E-5C59B5A51EA3}" presName="level1Shape" presStyleLbl="node0" presStyleIdx="0" presStyleCnt="1" custLinFactNeighborX="5833" custLinFactNeighborY="-11049">
        <dgm:presLayoutVars>
          <dgm:chPref val="3"/>
        </dgm:presLayoutVars>
      </dgm:prSet>
      <dgm:spPr/>
    </dgm:pt>
    <dgm:pt modelId="{2A05C56F-5BD0-0540-9074-2F6F412D8932}" type="pres">
      <dgm:prSet presAssocID="{E607955A-1A10-7D48-BE4E-5C59B5A51EA3}" presName="hierChild2" presStyleCnt="0"/>
      <dgm:spPr/>
    </dgm:pt>
    <dgm:pt modelId="{D7408CDE-717E-3F4A-A10B-35BC201774D0}" type="pres">
      <dgm:prSet presAssocID="{48889532-17D4-794C-AC58-099998554B37}" presName="Name19" presStyleLbl="parChTrans1D2" presStyleIdx="0" presStyleCnt="2"/>
      <dgm:spPr/>
    </dgm:pt>
    <dgm:pt modelId="{501C1EB6-4280-DA48-A79E-1C279F79B04B}" type="pres">
      <dgm:prSet presAssocID="{7F714132-799A-0B42-89FB-9B1D89DD9876}" presName="Name21" presStyleCnt="0"/>
      <dgm:spPr/>
    </dgm:pt>
    <dgm:pt modelId="{75A9FDAB-4FE4-9744-A19E-EEDAC2E1A5CC}" type="pres">
      <dgm:prSet presAssocID="{7F714132-799A-0B42-89FB-9B1D89DD9876}" presName="level2Shape" presStyleLbl="node2" presStyleIdx="0" presStyleCnt="2"/>
      <dgm:spPr/>
    </dgm:pt>
    <dgm:pt modelId="{AFFFAD3A-E801-764B-BD0A-AA2B9FA1B0B3}" type="pres">
      <dgm:prSet presAssocID="{7F714132-799A-0B42-89FB-9B1D89DD9876}" presName="hierChild3" presStyleCnt="0"/>
      <dgm:spPr/>
    </dgm:pt>
    <dgm:pt modelId="{2AB44156-1028-B840-AEF7-10CDF52F6C28}" type="pres">
      <dgm:prSet presAssocID="{7647456A-F0FF-2B4F-A24D-6C249CFD9D30}" presName="Name19" presStyleLbl="parChTrans1D3" presStyleIdx="0" presStyleCnt="2"/>
      <dgm:spPr/>
    </dgm:pt>
    <dgm:pt modelId="{F7BBC1ED-EC91-C546-B578-6393352A5DCB}" type="pres">
      <dgm:prSet presAssocID="{C2BC1523-8E36-7040-91B4-59B80AF7070F}" presName="Name21" presStyleCnt="0"/>
      <dgm:spPr/>
    </dgm:pt>
    <dgm:pt modelId="{3B4E8559-2CD1-E540-BEC5-799956E1EC71}" type="pres">
      <dgm:prSet presAssocID="{C2BC1523-8E36-7040-91B4-59B80AF7070F}" presName="level2Shape" presStyleLbl="node3" presStyleIdx="0" presStyleCnt="2"/>
      <dgm:spPr/>
    </dgm:pt>
    <dgm:pt modelId="{FE13FE3D-B39D-0E41-B5E3-5EFBC07E9A42}" type="pres">
      <dgm:prSet presAssocID="{C2BC1523-8E36-7040-91B4-59B80AF7070F}" presName="hierChild3" presStyleCnt="0"/>
      <dgm:spPr/>
    </dgm:pt>
    <dgm:pt modelId="{259C441A-4042-4448-BA6E-FA737FA78342}" type="pres">
      <dgm:prSet presAssocID="{BFAA6AF6-DE67-514D-A9E7-4E8E42A150E0}" presName="Name19" presStyleLbl="parChTrans1D4" presStyleIdx="0" presStyleCnt="5"/>
      <dgm:spPr/>
    </dgm:pt>
    <dgm:pt modelId="{0520E475-0D32-644E-8709-5622F5443FF0}" type="pres">
      <dgm:prSet presAssocID="{2778069D-3C58-FE4A-8B08-2C156F97780A}" presName="Name21" presStyleCnt="0"/>
      <dgm:spPr/>
    </dgm:pt>
    <dgm:pt modelId="{8AB6C033-F123-F844-B6A4-917D2E2B65D7}" type="pres">
      <dgm:prSet presAssocID="{2778069D-3C58-FE4A-8B08-2C156F97780A}" presName="level2Shape" presStyleLbl="node4" presStyleIdx="0" presStyleCnt="5"/>
      <dgm:spPr/>
    </dgm:pt>
    <dgm:pt modelId="{369BB03E-151F-2E41-9B15-45B1BA4CC6CB}" type="pres">
      <dgm:prSet presAssocID="{2778069D-3C58-FE4A-8B08-2C156F97780A}" presName="hierChild3" presStyleCnt="0"/>
      <dgm:spPr/>
    </dgm:pt>
    <dgm:pt modelId="{6B0C8CAC-E322-E34A-AD12-F982BA026796}" type="pres">
      <dgm:prSet presAssocID="{B79E8499-F48A-AB46-B1DD-CFA964014681}" presName="Name19" presStyleLbl="parChTrans1D2" presStyleIdx="1" presStyleCnt="2"/>
      <dgm:spPr/>
    </dgm:pt>
    <dgm:pt modelId="{511F1F65-6685-2D40-B636-F93A2E1FC914}" type="pres">
      <dgm:prSet presAssocID="{EB7D1B83-43D3-3D40-A679-A54A3412FDD3}" presName="Name21" presStyleCnt="0"/>
      <dgm:spPr/>
    </dgm:pt>
    <dgm:pt modelId="{D6622011-6EFD-A147-97B7-39B7ACE78DC3}" type="pres">
      <dgm:prSet presAssocID="{EB7D1B83-43D3-3D40-A679-A54A3412FDD3}" presName="level2Shape" presStyleLbl="node2" presStyleIdx="1" presStyleCnt="2"/>
      <dgm:spPr/>
      <dgm:t>
        <a:bodyPr/>
        <a:lstStyle/>
        <a:p>
          <a:endParaRPr lang="en-US"/>
        </a:p>
      </dgm:t>
    </dgm:pt>
    <dgm:pt modelId="{5B6E58BC-A776-F548-879C-F64EC2154CA1}" type="pres">
      <dgm:prSet presAssocID="{EB7D1B83-43D3-3D40-A679-A54A3412FDD3}" presName="hierChild3" presStyleCnt="0"/>
      <dgm:spPr/>
    </dgm:pt>
    <dgm:pt modelId="{620F5167-35E0-6742-BB7D-372A5BDADBAD}" type="pres">
      <dgm:prSet presAssocID="{77DC7D83-C107-2C4C-BD85-C19A244C3F3A}" presName="Name19" presStyleLbl="parChTrans1D3" presStyleIdx="1" presStyleCnt="2"/>
      <dgm:spPr/>
    </dgm:pt>
    <dgm:pt modelId="{B558C791-143E-434B-A039-7B81578C5794}" type="pres">
      <dgm:prSet presAssocID="{F7D36B60-CA76-CD4A-9603-381A0B1539A1}" presName="Name21" presStyleCnt="0"/>
      <dgm:spPr/>
    </dgm:pt>
    <dgm:pt modelId="{B29CA74D-292D-784D-8152-073EA51B8D8E}" type="pres">
      <dgm:prSet presAssocID="{F7D36B60-CA76-CD4A-9603-381A0B1539A1}" presName="level2Shape" presStyleLbl="node3" presStyleIdx="1" presStyleCnt="2"/>
      <dgm:spPr/>
    </dgm:pt>
    <dgm:pt modelId="{E4E42A8E-A70D-1D45-8223-E87BD2A0DA21}" type="pres">
      <dgm:prSet presAssocID="{F7D36B60-CA76-CD4A-9603-381A0B1539A1}" presName="hierChild3" presStyleCnt="0"/>
      <dgm:spPr/>
    </dgm:pt>
    <dgm:pt modelId="{D18F7FA0-EBFA-A847-909C-B39490F4D1C1}" type="pres">
      <dgm:prSet presAssocID="{D4ECA0BC-0997-E940-83D9-1F0F713C32D2}" presName="Name19" presStyleLbl="parChTrans1D4" presStyleIdx="1" presStyleCnt="5"/>
      <dgm:spPr/>
    </dgm:pt>
    <dgm:pt modelId="{0ED1B7B6-4C9A-B142-8350-42180D32593D}" type="pres">
      <dgm:prSet presAssocID="{22524F27-4B48-DF48-AF99-0F02DCB9072D}" presName="Name21" presStyleCnt="0"/>
      <dgm:spPr/>
    </dgm:pt>
    <dgm:pt modelId="{1F1056BB-A69A-9C43-8D27-F4B34A691BC0}" type="pres">
      <dgm:prSet presAssocID="{22524F27-4B48-DF48-AF99-0F02DCB9072D}" presName="level2Shape" presStyleLbl="node4" presStyleIdx="1" presStyleCnt="5"/>
      <dgm:spPr/>
    </dgm:pt>
    <dgm:pt modelId="{9355EBD7-919A-844C-82CF-7F3C37B922A6}" type="pres">
      <dgm:prSet presAssocID="{22524F27-4B48-DF48-AF99-0F02DCB9072D}" presName="hierChild3" presStyleCnt="0"/>
      <dgm:spPr/>
    </dgm:pt>
    <dgm:pt modelId="{812A3316-2F24-E74C-A11C-ABAE3646EDAB}" type="pres">
      <dgm:prSet presAssocID="{A48DAC53-BD81-F940-A56F-F9E6B3D9C2FD}" presName="Name19" presStyleLbl="parChTrans1D4" presStyleIdx="2" presStyleCnt="5"/>
      <dgm:spPr/>
    </dgm:pt>
    <dgm:pt modelId="{40B6B2E0-5649-044D-943D-B62B787CF4EA}" type="pres">
      <dgm:prSet presAssocID="{95443729-AE48-0242-9F68-D0D9DEBC241E}" presName="Name21" presStyleCnt="0"/>
      <dgm:spPr/>
    </dgm:pt>
    <dgm:pt modelId="{8B1AD7E1-E2FB-7445-B274-17FC50907931}" type="pres">
      <dgm:prSet presAssocID="{95443729-AE48-0242-9F68-D0D9DEBC241E}" presName="level2Shape" presStyleLbl="node4" presStyleIdx="2" presStyleCnt="5"/>
      <dgm:spPr/>
      <dgm:t>
        <a:bodyPr/>
        <a:lstStyle/>
        <a:p>
          <a:endParaRPr lang="en-US"/>
        </a:p>
      </dgm:t>
    </dgm:pt>
    <dgm:pt modelId="{4BA6D2BE-027B-E745-A337-F26D19CAD435}" type="pres">
      <dgm:prSet presAssocID="{95443729-AE48-0242-9F68-D0D9DEBC241E}" presName="hierChild3" presStyleCnt="0"/>
      <dgm:spPr/>
    </dgm:pt>
    <dgm:pt modelId="{55C50F66-841A-DB41-B3EF-A7E7F1C65E87}" type="pres">
      <dgm:prSet presAssocID="{78F05EDC-400F-5240-9FB2-A36530FEE286}" presName="Name19" presStyleLbl="parChTrans1D4" presStyleIdx="3" presStyleCnt="5"/>
      <dgm:spPr/>
    </dgm:pt>
    <dgm:pt modelId="{99D66F4C-CA73-B247-A4B8-76ED11A15B95}" type="pres">
      <dgm:prSet presAssocID="{C8501CFD-F70A-3B4B-965C-828FD10DD39D}" presName="Name21" presStyleCnt="0"/>
      <dgm:spPr/>
    </dgm:pt>
    <dgm:pt modelId="{55F3A751-08FC-BA48-8CA7-24248C30AD84}" type="pres">
      <dgm:prSet presAssocID="{C8501CFD-F70A-3B4B-965C-828FD10DD39D}" presName="level2Shape" presStyleLbl="node4" presStyleIdx="3" presStyleCnt="5"/>
      <dgm:spPr/>
      <dgm:t>
        <a:bodyPr/>
        <a:lstStyle/>
        <a:p>
          <a:endParaRPr lang="en-US"/>
        </a:p>
      </dgm:t>
    </dgm:pt>
    <dgm:pt modelId="{2587BF6B-6AA1-8F41-AF58-91DF29E5C155}" type="pres">
      <dgm:prSet presAssocID="{C8501CFD-F70A-3B4B-965C-828FD10DD39D}" presName="hierChild3" presStyleCnt="0"/>
      <dgm:spPr/>
    </dgm:pt>
    <dgm:pt modelId="{E106341C-469D-5748-818D-551EF603C60B}" type="pres">
      <dgm:prSet presAssocID="{FF371861-AD10-474A-865A-F124A71A06AD}" presName="Name19" presStyleLbl="parChTrans1D4" presStyleIdx="4" presStyleCnt="5"/>
      <dgm:spPr/>
    </dgm:pt>
    <dgm:pt modelId="{F6F36107-BA84-3A44-8B3D-48AC5F0649F2}" type="pres">
      <dgm:prSet presAssocID="{85D7EEA2-E110-8544-A159-1D1D9104F9F6}" presName="Name21" presStyleCnt="0"/>
      <dgm:spPr/>
    </dgm:pt>
    <dgm:pt modelId="{32D62C6D-8A0E-EA46-AB5E-C2A86EB08007}" type="pres">
      <dgm:prSet presAssocID="{85D7EEA2-E110-8544-A159-1D1D9104F9F6}" presName="level2Shape" presStyleLbl="node4" presStyleIdx="4" presStyleCnt="5"/>
      <dgm:spPr/>
    </dgm:pt>
    <dgm:pt modelId="{AE3054C6-AB26-6D40-87E2-3DEE271E44DD}" type="pres">
      <dgm:prSet presAssocID="{85D7EEA2-E110-8544-A159-1D1D9104F9F6}" presName="hierChild3" presStyleCnt="0"/>
      <dgm:spPr/>
    </dgm:pt>
    <dgm:pt modelId="{87CEF2A5-DA86-0241-80B8-2186A64F3EC2}" type="pres">
      <dgm:prSet presAssocID="{BB10F265-FC28-BA48-A6FF-1A3304E4B49F}" presName="bgShapesFlow" presStyleCnt="0"/>
      <dgm:spPr/>
    </dgm:pt>
  </dgm:ptLst>
  <dgm:cxnLst>
    <dgm:cxn modelId="{F3B66BD5-DEE5-5F4B-829F-53C58CA0AA74}" type="presOf" srcId="{C8501CFD-F70A-3B4B-965C-828FD10DD39D}" destId="{55F3A751-08FC-BA48-8CA7-24248C30AD84}" srcOrd="0" destOrd="0" presId="urn:microsoft.com/office/officeart/2005/8/layout/hierarchy6"/>
    <dgm:cxn modelId="{1717D8AE-3218-7F4B-976C-0516C6716C1B}" type="presOf" srcId="{FF371861-AD10-474A-865A-F124A71A06AD}" destId="{E106341C-469D-5748-818D-551EF603C60B}" srcOrd="0" destOrd="0" presId="urn:microsoft.com/office/officeart/2005/8/layout/hierarchy6"/>
    <dgm:cxn modelId="{8827F77B-E423-5445-A3F2-ABACBF699CAC}" type="presOf" srcId="{F7D36B60-CA76-CD4A-9603-381A0B1539A1}" destId="{B29CA74D-292D-784D-8152-073EA51B8D8E}" srcOrd="0" destOrd="0" presId="urn:microsoft.com/office/officeart/2005/8/layout/hierarchy6"/>
    <dgm:cxn modelId="{0B148EE6-9878-714E-81EE-039985CD350E}" srcId="{95443729-AE48-0242-9F68-D0D9DEBC241E}" destId="{85D7EEA2-E110-8544-A159-1D1D9104F9F6}" srcOrd="1" destOrd="0" parTransId="{FF371861-AD10-474A-865A-F124A71A06AD}" sibTransId="{3530F4E6-D440-5E4A-8D72-505F17E08CD6}"/>
    <dgm:cxn modelId="{38F3E3FF-A414-634B-AC6E-E21A94D27307}" type="presOf" srcId="{78F05EDC-400F-5240-9FB2-A36530FEE286}" destId="{55C50F66-841A-DB41-B3EF-A7E7F1C65E87}" srcOrd="0" destOrd="0" presId="urn:microsoft.com/office/officeart/2005/8/layout/hierarchy6"/>
    <dgm:cxn modelId="{4743DA9F-9B0D-834A-87F8-A567CBE0E5EE}" type="presOf" srcId="{BB10F265-FC28-BA48-A6FF-1A3304E4B49F}" destId="{46C6F16A-D21D-3B45-A78A-396713928E79}" srcOrd="0" destOrd="0" presId="urn:microsoft.com/office/officeart/2005/8/layout/hierarchy6"/>
    <dgm:cxn modelId="{9EAB6B00-D3AC-D74F-8754-2517581119D7}" srcId="{C2BC1523-8E36-7040-91B4-59B80AF7070F}" destId="{2778069D-3C58-FE4A-8B08-2C156F97780A}" srcOrd="0" destOrd="0" parTransId="{BFAA6AF6-DE67-514D-A9E7-4E8E42A150E0}" sibTransId="{CDA3DFC0-81FB-F74D-85ED-6FA8014DB820}"/>
    <dgm:cxn modelId="{6D9C1BDF-85D4-BC4B-A0D7-D72DD72D7EF2}" type="presOf" srcId="{D4ECA0BC-0997-E940-83D9-1F0F713C32D2}" destId="{D18F7FA0-EBFA-A847-909C-B39490F4D1C1}" srcOrd="0" destOrd="0" presId="urn:microsoft.com/office/officeart/2005/8/layout/hierarchy6"/>
    <dgm:cxn modelId="{384BFB11-DC0A-944D-B1D2-CDD6226D47ED}" srcId="{22524F27-4B48-DF48-AF99-0F02DCB9072D}" destId="{95443729-AE48-0242-9F68-D0D9DEBC241E}" srcOrd="0" destOrd="0" parTransId="{A48DAC53-BD81-F940-A56F-F9E6B3D9C2FD}" sibTransId="{000A0F66-DD80-E940-99D9-12FF36A9F870}"/>
    <dgm:cxn modelId="{9E7B09B2-9F4A-834E-A9CB-D267868404B2}" srcId="{EB7D1B83-43D3-3D40-A679-A54A3412FDD3}" destId="{F7D36B60-CA76-CD4A-9603-381A0B1539A1}" srcOrd="0" destOrd="0" parTransId="{77DC7D83-C107-2C4C-BD85-C19A244C3F3A}" sibTransId="{959EDDD5-0BBE-7848-82A2-52736D423F22}"/>
    <dgm:cxn modelId="{1A2EFABC-EA46-6E48-8BBE-65B2DD168F0B}" srcId="{F7D36B60-CA76-CD4A-9603-381A0B1539A1}" destId="{22524F27-4B48-DF48-AF99-0F02DCB9072D}" srcOrd="0" destOrd="0" parTransId="{D4ECA0BC-0997-E940-83D9-1F0F713C32D2}" sibTransId="{A6DD654E-993D-B045-9559-77746D42790C}"/>
    <dgm:cxn modelId="{453DA7E2-3A91-074B-BF70-05DF36D6A580}" type="presOf" srcId="{BFAA6AF6-DE67-514D-A9E7-4E8E42A150E0}" destId="{259C441A-4042-4448-BA6E-FA737FA78342}" srcOrd="0" destOrd="0" presId="urn:microsoft.com/office/officeart/2005/8/layout/hierarchy6"/>
    <dgm:cxn modelId="{0A478F6F-0160-CF47-84C6-4A09C35EE2E8}" type="presOf" srcId="{A48DAC53-BD81-F940-A56F-F9E6B3D9C2FD}" destId="{812A3316-2F24-E74C-A11C-ABAE3646EDAB}" srcOrd="0" destOrd="0" presId="urn:microsoft.com/office/officeart/2005/8/layout/hierarchy6"/>
    <dgm:cxn modelId="{CD053953-8DB1-0545-B421-A2C7156D874A}" type="presOf" srcId="{77DC7D83-C107-2C4C-BD85-C19A244C3F3A}" destId="{620F5167-35E0-6742-BB7D-372A5BDADBAD}" srcOrd="0" destOrd="0" presId="urn:microsoft.com/office/officeart/2005/8/layout/hierarchy6"/>
    <dgm:cxn modelId="{11D3B08E-CD26-224D-A21E-C61DDE811EA1}" type="presOf" srcId="{22524F27-4B48-DF48-AF99-0F02DCB9072D}" destId="{1F1056BB-A69A-9C43-8D27-F4B34A691BC0}" srcOrd="0" destOrd="0" presId="urn:microsoft.com/office/officeart/2005/8/layout/hierarchy6"/>
    <dgm:cxn modelId="{CD6EA86D-F19A-9340-B8D1-903B596B81A4}" type="presOf" srcId="{48889532-17D4-794C-AC58-099998554B37}" destId="{D7408CDE-717E-3F4A-A10B-35BC201774D0}" srcOrd="0" destOrd="0" presId="urn:microsoft.com/office/officeart/2005/8/layout/hierarchy6"/>
    <dgm:cxn modelId="{31644827-303E-4943-B67C-4CE925D9D3BE}" srcId="{95443729-AE48-0242-9F68-D0D9DEBC241E}" destId="{C8501CFD-F70A-3B4B-965C-828FD10DD39D}" srcOrd="0" destOrd="0" parTransId="{78F05EDC-400F-5240-9FB2-A36530FEE286}" sibTransId="{0D2BE20B-C5D6-EA40-8D79-71A7120FE669}"/>
    <dgm:cxn modelId="{966544AC-D3A8-B74B-8C18-11AF1C94B52B}" srcId="{7F714132-799A-0B42-89FB-9B1D89DD9876}" destId="{C2BC1523-8E36-7040-91B4-59B80AF7070F}" srcOrd="0" destOrd="0" parTransId="{7647456A-F0FF-2B4F-A24D-6C249CFD9D30}" sibTransId="{D2B76322-5971-144A-8830-2765D1676B88}"/>
    <dgm:cxn modelId="{9BB30981-7A12-E544-97B1-178708BC3BF1}" type="presOf" srcId="{2778069D-3C58-FE4A-8B08-2C156F97780A}" destId="{8AB6C033-F123-F844-B6A4-917D2E2B65D7}" srcOrd="0" destOrd="0" presId="urn:microsoft.com/office/officeart/2005/8/layout/hierarchy6"/>
    <dgm:cxn modelId="{9ED5E07C-4F3D-BD47-A207-1EC0BD57E5DA}" type="presOf" srcId="{7647456A-F0FF-2B4F-A24D-6C249CFD9D30}" destId="{2AB44156-1028-B840-AEF7-10CDF52F6C28}" srcOrd="0" destOrd="0" presId="urn:microsoft.com/office/officeart/2005/8/layout/hierarchy6"/>
    <dgm:cxn modelId="{CD0F4F6E-D017-4549-9BEB-434F4E3294A0}" srcId="{BB10F265-FC28-BA48-A6FF-1A3304E4B49F}" destId="{E607955A-1A10-7D48-BE4E-5C59B5A51EA3}" srcOrd="0" destOrd="0" parTransId="{935790E8-F42D-9241-BBB6-FC202045D5F6}" sibTransId="{9027947E-02B8-7241-BD0E-46D1B9190F26}"/>
    <dgm:cxn modelId="{98A5F80D-D26A-1248-820A-68C3BA3572C5}" type="presOf" srcId="{B79E8499-F48A-AB46-B1DD-CFA964014681}" destId="{6B0C8CAC-E322-E34A-AD12-F982BA026796}" srcOrd="0" destOrd="0" presId="urn:microsoft.com/office/officeart/2005/8/layout/hierarchy6"/>
    <dgm:cxn modelId="{21EC8624-14BB-594D-9832-ED9521DBE990}" type="presOf" srcId="{C2BC1523-8E36-7040-91B4-59B80AF7070F}" destId="{3B4E8559-2CD1-E540-BEC5-799956E1EC71}" srcOrd="0" destOrd="0" presId="urn:microsoft.com/office/officeart/2005/8/layout/hierarchy6"/>
    <dgm:cxn modelId="{816CF8F6-9BFC-1B4D-96EA-6C33A1DD94BE}" srcId="{E607955A-1A10-7D48-BE4E-5C59B5A51EA3}" destId="{7F714132-799A-0B42-89FB-9B1D89DD9876}" srcOrd="0" destOrd="0" parTransId="{48889532-17D4-794C-AC58-099998554B37}" sibTransId="{0BA5A4A4-AB4A-3C4A-89D0-6BBE698D0619}"/>
    <dgm:cxn modelId="{6B6500D4-96BC-8B4C-A341-2AFFAC113F4A}" type="presOf" srcId="{7F714132-799A-0B42-89FB-9B1D89DD9876}" destId="{75A9FDAB-4FE4-9744-A19E-EEDAC2E1A5CC}" srcOrd="0" destOrd="0" presId="urn:microsoft.com/office/officeart/2005/8/layout/hierarchy6"/>
    <dgm:cxn modelId="{1196AD78-CF69-A54F-A0E9-15D528478DA7}" type="presOf" srcId="{E607955A-1A10-7D48-BE4E-5C59B5A51EA3}" destId="{2D9F0EE0-0377-9D4E-99B8-404171449583}" srcOrd="0" destOrd="0" presId="urn:microsoft.com/office/officeart/2005/8/layout/hierarchy6"/>
    <dgm:cxn modelId="{D20CE047-D384-3040-BDE6-590B80605C91}" type="presOf" srcId="{EB7D1B83-43D3-3D40-A679-A54A3412FDD3}" destId="{D6622011-6EFD-A147-97B7-39B7ACE78DC3}" srcOrd="0" destOrd="0" presId="urn:microsoft.com/office/officeart/2005/8/layout/hierarchy6"/>
    <dgm:cxn modelId="{F54B8614-FF6D-5942-B9E9-ACC93E477564}" type="presOf" srcId="{85D7EEA2-E110-8544-A159-1D1D9104F9F6}" destId="{32D62C6D-8A0E-EA46-AB5E-C2A86EB08007}" srcOrd="0" destOrd="0" presId="urn:microsoft.com/office/officeart/2005/8/layout/hierarchy6"/>
    <dgm:cxn modelId="{A419AACB-0603-0544-9D46-25FE525D609F}" type="presOf" srcId="{95443729-AE48-0242-9F68-D0D9DEBC241E}" destId="{8B1AD7E1-E2FB-7445-B274-17FC50907931}" srcOrd="0" destOrd="0" presId="urn:microsoft.com/office/officeart/2005/8/layout/hierarchy6"/>
    <dgm:cxn modelId="{DA753609-FF6F-574B-B275-107D28E734DF}" srcId="{E607955A-1A10-7D48-BE4E-5C59B5A51EA3}" destId="{EB7D1B83-43D3-3D40-A679-A54A3412FDD3}" srcOrd="1" destOrd="0" parTransId="{B79E8499-F48A-AB46-B1DD-CFA964014681}" sibTransId="{01722E48-5721-9440-B232-2A36BDA662C3}"/>
    <dgm:cxn modelId="{0DB4D832-4A18-B948-98DB-27991ECC74A5}" type="presParOf" srcId="{46C6F16A-D21D-3B45-A78A-396713928E79}" destId="{5647F211-648F-CC4D-86FD-2DC1664AE0CC}" srcOrd="0" destOrd="0" presId="urn:microsoft.com/office/officeart/2005/8/layout/hierarchy6"/>
    <dgm:cxn modelId="{C7EC949D-B610-2344-A916-686D941AEEFB}" type="presParOf" srcId="{5647F211-648F-CC4D-86FD-2DC1664AE0CC}" destId="{CEF02243-61C4-E64C-B8C6-4D45D715397E}" srcOrd="0" destOrd="0" presId="urn:microsoft.com/office/officeart/2005/8/layout/hierarchy6"/>
    <dgm:cxn modelId="{7FBE01A8-3094-ED48-9C33-EE947CA57C55}" type="presParOf" srcId="{CEF02243-61C4-E64C-B8C6-4D45D715397E}" destId="{BC3ED01F-6E22-FB46-9081-FD0B74FF5D52}" srcOrd="0" destOrd="0" presId="urn:microsoft.com/office/officeart/2005/8/layout/hierarchy6"/>
    <dgm:cxn modelId="{A76C0F62-CD1F-8E49-BA08-381AD2084062}" type="presParOf" srcId="{BC3ED01F-6E22-FB46-9081-FD0B74FF5D52}" destId="{2D9F0EE0-0377-9D4E-99B8-404171449583}" srcOrd="0" destOrd="0" presId="urn:microsoft.com/office/officeart/2005/8/layout/hierarchy6"/>
    <dgm:cxn modelId="{D13750C9-8217-C44C-A5F0-8CD6AEF7421C}" type="presParOf" srcId="{BC3ED01F-6E22-FB46-9081-FD0B74FF5D52}" destId="{2A05C56F-5BD0-0540-9074-2F6F412D8932}" srcOrd="1" destOrd="0" presId="urn:microsoft.com/office/officeart/2005/8/layout/hierarchy6"/>
    <dgm:cxn modelId="{F44C9957-41AA-EC48-A9A4-21A35BA7707A}" type="presParOf" srcId="{2A05C56F-5BD0-0540-9074-2F6F412D8932}" destId="{D7408CDE-717E-3F4A-A10B-35BC201774D0}" srcOrd="0" destOrd="0" presId="urn:microsoft.com/office/officeart/2005/8/layout/hierarchy6"/>
    <dgm:cxn modelId="{CCBCD4BB-70BD-3047-8EF4-14ED87B7F5F6}" type="presParOf" srcId="{2A05C56F-5BD0-0540-9074-2F6F412D8932}" destId="{501C1EB6-4280-DA48-A79E-1C279F79B04B}" srcOrd="1" destOrd="0" presId="urn:microsoft.com/office/officeart/2005/8/layout/hierarchy6"/>
    <dgm:cxn modelId="{C2763E4B-F399-854C-AF4D-FF57965BF52A}" type="presParOf" srcId="{501C1EB6-4280-DA48-A79E-1C279F79B04B}" destId="{75A9FDAB-4FE4-9744-A19E-EEDAC2E1A5CC}" srcOrd="0" destOrd="0" presId="urn:microsoft.com/office/officeart/2005/8/layout/hierarchy6"/>
    <dgm:cxn modelId="{20385978-58C9-2D4B-A8B6-5B2BE4C7CE50}" type="presParOf" srcId="{501C1EB6-4280-DA48-A79E-1C279F79B04B}" destId="{AFFFAD3A-E801-764B-BD0A-AA2B9FA1B0B3}" srcOrd="1" destOrd="0" presId="urn:microsoft.com/office/officeart/2005/8/layout/hierarchy6"/>
    <dgm:cxn modelId="{49D28625-B83D-0147-910E-288B32890F71}" type="presParOf" srcId="{AFFFAD3A-E801-764B-BD0A-AA2B9FA1B0B3}" destId="{2AB44156-1028-B840-AEF7-10CDF52F6C28}" srcOrd="0" destOrd="0" presId="urn:microsoft.com/office/officeart/2005/8/layout/hierarchy6"/>
    <dgm:cxn modelId="{AEC5D016-D1D8-BB42-B027-09A05349F153}" type="presParOf" srcId="{AFFFAD3A-E801-764B-BD0A-AA2B9FA1B0B3}" destId="{F7BBC1ED-EC91-C546-B578-6393352A5DCB}" srcOrd="1" destOrd="0" presId="urn:microsoft.com/office/officeart/2005/8/layout/hierarchy6"/>
    <dgm:cxn modelId="{B73CA583-843E-B647-8738-6390AE41C1B5}" type="presParOf" srcId="{F7BBC1ED-EC91-C546-B578-6393352A5DCB}" destId="{3B4E8559-2CD1-E540-BEC5-799956E1EC71}" srcOrd="0" destOrd="0" presId="urn:microsoft.com/office/officeart/2005/8/layout/hierarchy6"/>
    <dgm:cxn modelId="{5DE0B2DD-EBCB-DF40-ACF2-8315EA1F8971}" type="presParOf" srcId="{F7BBC1ED-EC91-C546-B578-6393352A5DCB}" destId="{FE13FE3D-B39D-0E41-B5E3-5EFBC07E9A42}" srcOrd="1" destOrd="0" presId="urn:microsoft.com/office/officeart/2005/8/layout/hierarchy6"/>
    <dgm:cxn modelId="{1B5EE6D4-B9BF-364E-8C73-6EEABE0A3696}" type="presParOf" srcId="{FE13FE3D-B39D-0E41-B5E3-5EFBC07E9A42}" destId="{259C441A-4042-4448-BA6E-FA737FA78342}" srcOrd="0" destOrd="0" presId="urn:microsoft.com/office/officeart/2005/8/layout/hierarchy6"/>
    <dgm:cxn modelId="{05E7557F-627F-6244-BB8E-3634EB223A28}" type="presParOf" srcId="{FE13FE3D-B39D-0E41-B5E3-5EFBC07E9A42}" destId="{0520E475-0D32-644E-8709-5622F5443FF0}" srcOrd="1" destOrd="0" presId="urn:microsoft.com/office/officeart/2005/8/layout/hierarchy6"/>
    <dgm:cxn modelId="{0D3D7019-07C2-C340-B9D8-B93CD98E463C}" type="presParOf" srcId="{0520E475-0D32-644E-8709-5622F5443FF0}" destId="{8AB6C033-F123-F844-B6A4-917D2E2B65D7}" srcOrd="0" destOrd="0" presId="urn:microsoft.com/office/officeart/2005/8/layout/hierarchy6"/>
    <dgm:cxn modelId="{9426E056-E63B-3746-ACCB-C493EDCFDB30}" type="presParOf" srcId="{0520E475-0D32-644E-8709-5622F5443FF0}" destId="{369BB03E-151F-2E41-9B15-45B1BA4CC6CB}" srcOrd="1" destOrd="0" presId="urn:microsoft.com/office/officeart/2005/8/layout/hierarchy6"/>
    <dgm:cxn modelId="{3CD3C96A-C188-4044-A13E-7DEFDB5A8FE1}" type="presParOf" srcId="{2A05C56F-5BD0-0540-9074-2F6F412D8932}" destId="{6B0C8CAC-E322-E34A-AD12-F982BA026796}" srcOrd="2" destOrd="0" presId="urn:microsoft.com/office/officeart/2005/8/layout/hierarchy6"/>
    <dgm:cxn modelId="{0C039B9F-2F72-C84A-B770-8100CAD88B44}" type="presParOf" srcId="{2A05C56F-5BD0-0540-9074-2F6F412D8932}" destId="{511F1F65-6685-2D40-B636-F93A2E1FC914}" srcOrd="3" destOrd="0" presId="urn:microsoft.com/office/officeart/2005/8/layout/hierarchy6"/>
    <dgm:cxn modelId="{0B4BB04B-8B27-EA4B-B64B-21C4B03ED4B5}" type="presParOf" srcId="{511F1F65-6685-2D40-B636-F93A2E1FC914}" destId="{D6622011-6EFD-A147-97B7-39B7ACE78DC3}" srcOrd="0" destOrd="0" presId="urn:microsoft.com/office/officeart/2005/8/layout/hierarchy6"/>
    <dgm:cxn modelId="{449E21D0-8ED0-1248-BEBC-9275E19F473E}" type="presParOf" srcId="{511F1F65-6685-2D40-B636-F93A2E1FC914}" destId="{5B6E58BC-A776-F548-879C-F64EC2154CA1}" srcOrd="1" destOrd="0" presId="urn:microsoft.com/office/officeart/2005/8/layout/hierarchy6"/>
    <dgm:cxn modelId="{562C5D94-E6E3-554C-BF36-6BAD2A82855F}" type="presParOf" srcId="{5B6E58BC-A776-F548-879C-F64EC2154CA1}" destId="{620F5167-35E0-6742-BB7D-372A5BDADBAD}" srcOrd="0" destOrd="0" presId="urn:microsoft.com/office/officeart/2005/8/layout/hierarchy6"/>
    <dgm:cxn modelId="{E9F8BEA7-595B-4945-8955-191D831D3C98}" type="presParOf" srcId="{5B6E58BC-A776-F548-879C-F64EC2154CA1}" destId="{B558C791-143E-434B-A039-7B81578C5794}" srcOrd="1" destOrd="0" presId="urn:microsoft.com/office/officeart/2005/8/layout/hierarchy6"/>
    <dgm:cxn modelId="{5BC34611-DCF7-AC46-AAD9-4599834EC51A}" type="presParOf" srcId="{B558C791-143E-434B-A039-7B81578C5794}" destId="{B29CA74D-292D-784D-8152-073EA51B8D8E}" srcOrd="0" destOrd="0" presId="urn:microsoft.com/office/officeart/2005/8/layout/hierarchy6"/>
    <dgm:cxn modelId="{6EE29293-8095-D249-ADB7-0FDAE48C6695}" type="presParOf" srcId="{B558C791-143E-434B-A039-7B81578C5794}" destId="{E4E42A8E-A70D-1D45-8223-E87BD2A0DA21}" srcOrd="1" destOrd="0" presId="urn:microsoft.com/office/officeart/2005/8/layout/hierarchy6"/>
    <dgm:cxn modelId="{948D0259-8734-4249-8F90-A3DCA3E23D71}" type="presParOf" srcId="{E4E42A8E-A70D-1D45-8223-E87BD2A0DA21}" destId="{D18F7FA0-EBFA-A847-909C-B39490F4D1C1}" srcOrd="0" destOrd="0" presId="urn:microsoft.com/office/officeart/2005/8/layout/hierarchy6"/>
    <dgm:cxn modelId="{718B4AE6-EAB4-5848-9F79-15A64F797C70}" type="presParOf" srcId="{E4E42A8E-A70D-1D45-8223-E87BD2A0DA21}" destId="{0ED1B7B6-4C9A-B142-8350-42180D32593D}" srcOrd="1" destOrd="0" presId="urn:microsoft.com/office/officeart/2005/8/layout/hierarchy6"/>
    <dgm:cxn modelId="{8C95BFF0-CDBF-1F4E-BFF8-2860CFF3799D}" type="presParOf" srcId="{0ED1B7B6-4C9A-B142-8350-42180D32593D}" destId="{1F1056BB-A69A-9C43-8D27-F4B34A691BC0}" srcOrd="0" destOrd="0" presId="urn:microsoft.com/office/officeart/2005/8/layout/hierarchy6"/>
    <dgm:cxn modelId="{0EE060A8-FD44-274B-BFB1-BB753B038F13}" type="presParOf" srcId="{0ED1B7B6-4C9A-B142-8350-42180D32593D}" destId="{9355EBD7-919A-844C-82CF-7F3C37B922A6}" srcOrd="1" destOrd="0" presId="urn:microsoft.com/office/officeart/2005/8/layout/hierarchy6"/>
    <dgm:cxn modelId="{6035DBC9-8440-4248-B884-55918B7EBCDF}" type="presParOf" srcId="{9355EBD7-919A-844C-82CF-7F3C37B922A6}" destId="{812A3316-2F24-E74C-A11C-ABAE3646EDAB}" srcOrd="0" destOrd="0" presId="urn:microsoft.com/office/officeart/2005/8/layout/hierarchy6"/>
    <dgm:cxn modelId="{DECABAB3-121D-B148-8D4C-72785849A102}" type="presParOf" srcId="{9355EBD7-919A-844C-82CF-7F3C37B922A6}" destId="{40B6B2E0-5649-044D-943D-B62B787CF4EA}" srcOrd="1" destOrd="0" presId="urn:microsoft.com/office/officeart/2005/8/layout/hierarchy6"/>
    <dgm:cxn modelId="{9F08CBE6-8EB6-4F46-A0EF-7C160C12D712}" type="presParOf" srcId="{40B6B2E0-5649-044D-943D-B62B787CF4EA}" destId="{8B1AD7E1-E2FB-7445-B274-17FC50907931}" srcOrd="0" destOrd="0" presId="urn:microsoft.com/office/officeart/2005/8/layout/hierarchy6"/>
    <dgm:cxn modelId="{8D3A63BA-70D3-E746-AE01-17A2611DFB83}" type="presParOf" srcId="{40B6B2E0-5649-044D-943D-B62B787CF4EA}" destId="{4BA6D2BE-027B-E745-A337-F26D19CAD435}" srcOrd="1" destOrd="0" presId="urn:microsoft.com/office/officeart/2005/8/layout/hierarchy6"/>
    <dgm:cxn modelId="{4F7660BF-44D3-5749-99A5-61F7AAB06EF3}" type="presParOf" srcId="{4BA6D2BE-027B-E745-A337-F26D19CAD435}" destId="{55C50F66-841A-DB41-B3EF-A7E7F1C65E87}" srcOrd="0" destOrd="0" presId="urn:microsoft.com/office/officeart/2005/8/layout/hierarchy6"/>
    <dgm:cxn modelId="{19F9C7E5-CA31-A842-B33D-D5F703D6F5A8}" type="presParOf" srcId="{4BA6D2BE-027B-E745-A337-F26D19CAD435}" destId="{99D66F4C-CA73-B247-A4B8-76ED11A15B95}" srcOrd="1" destOrd="0" presId="urn:microsoft.com/office/officeart/2005/8/layout/hierarchy6"/>
    <dgm:cxn modelId="{CC2D7E43-6B77-514F-89E1-E59C9394DC01}" type="presParOf" srcId="{99D66F4C-CA73-B247-A4B8-76ED11A15B95}" destId="{55F3A751-08FC-BA48-8CA7-24248C30AD84}" srcOrd="0" destOrd="0" presId="urn:microsoft.com/office/officeart/2005/8/layout/hierarchy6"/>
    <dgm:cxn modelId="{9546FA65-5A1C-6747-9678-71B5C885D823}" type="presParOf" srcId="{99D66F4C-CA73-B247-A4B8-76ED11A15B95}" destId="{2587BF6B-6AA1-8F41-AF58-91DF29E5C155}" srcOrd="1" destOrd="0" presId="urn:microsoft.com/office/officeart/2005/8/layout/hierarchy6"/>
    <dgm:cxn modelId="{F60460A4-6400-DF40-9B86-BCD6F84A81A8}" type="presParOf" srcId="{4BA6D2BE-027B-E745-A337-F26D19CAD435}" destId="{E106341C-469D-5748-818D-551EF603C60B}" srcOrd="2" destOrd="0" presId="urn:microsoft.com/office/officeart/2005/8/layout/hierarchy6"/>
    <dgm:cxn modelId="{F11D960A-2E07-2246-8CD2-41D2BB86DAF1}" type="presParOf" srcId="{4BA6D2BE-027B-E745-A337-F26D19CAD435}" destId="{F6F36107-BA84-3A44-8B3D-48AC5F0649F2}" srcOrd="3" destOrd="0" presId="urn:microsoft.com/office/officeart/2005/8/layout/hierarchy6"/>
    <dgm:cxn modelId="{2382B4E4-D46C-2A45-89A8-EE17136C47E5}" type="presParOf" srcId="{F6F36107-BA84-3A44-8B3D-48AC5F0649F2}" destId="{32D62C6D-8A0E-EA46-AB5E-C2A86EB08007}" srcOrd="0" destOrd="0" presId="urn:microsoft.com/office/officeart/2005/8/layout/hierarchy6"/>
    <dgm:cxn modelId="{506130DA-8A4B-4B43-A810-C9CB58F2EE34}" type="presParOf" srcId="{F6F36107-BA84-3A44-8B3D-48AC5F0649F2}" destId="{AE3054C6-AB26-6D40-87E2-3DEE271E44DD}" srcOrd="1" destOrd="0" presId="urn:microsoft.com/office/officeart/2005/8/layout/hierarchy6"/>
    <dgm:cxn modelId="{70044F73-B174-0B48-A9C5-45F624A17F3C}" type="presParOf" srcId="{46C6F16A-D21D-3B45-A78A-396713928E79}" destId="{87CEF2A5-DA86-0241-80B8-2186A64F3EC2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CCD597-6847-5446-9D3C-C59B5AAFD987}">
      <dsp:nvSpPr>
        <dsp:cNvPr id="0" name=""/>
        <dsp:cNvSpPr/>
      </dsp:nvSpPr>
      <dsp:spPr>
        <a:xfrm>
          <a:off x="4819620" y="2752560"/>
          <a:ext cx="91440" cy="5125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2579"/>
              </a:lnTo>
            </a:path>
          </a:pathLst>
        </a:custGeom>
        <a:noFill/>
        <a:ln w="120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B7B47C-8BE1-414A-82BC-4EA440F195A0}">
      <dsp:nvSpPr>
        <dsp:cNvPr id="0" name=""/>
        <dsp:cNvSpPr/>
      </dsp:nvSpPr>
      <dsp:spPr>
        <a:xfrm>
          <a:off x="3788285" y="1120823"/>
          <a:ext cx="1077054" cy="512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9308"/>
              </a:lnTo>
              <a:lnTo>
                <a:pt x="1077054" y="349308"/>
              </a:lnTo>
              <a:lnTo>
                <a:pt x="1077054" y="512579"/>
              </a:lnTo>
            </a:path>
          </a:pathLst>
        </a:custGeom>
        <a:noFill/>
        <a:ln w="120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B326BC-BB2A-1E43-BA86-95F53939AA0A}">
      <dsp:nvSpPr>
        <dsp:cNvPr id="0" name=""/>
        <dsp:cNvSpPr/>
      </dsp:nvSpPr>
      <dsp:spPr>
        <a:xfrm>
          <a:off x="2665511" y="2752560"/>
          <a:ext cx="91440" cy="5125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2579"/>
              </a:lnTo>
            </a:path>
          </a:pathLst>
        </a:custGeom>
        <a:noFill/>
        <a:ln w="120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72ACFF-1A83-7444-B55F-EA3B2992B508}">
      <dsp:nvSpPr>
        <dsp:cNvPr id="0" name=""/>
        <dsp:cNvSpPr/>
      </dsp:nvSpPr>
      <dsp:spPr>
        <a:xfrm>
          <a:off x="2711231" y="1120823"/>
          <a:ext cx="1077054" cy="512579"/>
        </a:xfrm>
        <a:custGeom>
          <a:avLst/>
          <a:gdLst/>
          <a:ahLst/>
          <a:cxnLst/>
          <a:rect l="0" t="0" r="0" b="0"/>
          <a:pathLst>
            <a:path>
              <a:moveTo>
                <a:pt x="1077054" y="0"/>
              </a:moveTo>
              <a:lnTo>
                <a:pt x="1077054" y="349308"/>
              </a:lnTo>
              <a:lnTo>
                <a:pt x="0" y="349308"/>
              </a:lnTo>
              <a:lnTo>
                <a:pt x="0" y="512579"/>
              </a:lnTo>
            </a:path>
          </a:pathLst>
        </a:custGeom>
        <a:noFill/>
        <a:ln w="120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CED95-835C-6F4D-9B7E-59E6FD613DB5}">
      <dsp:nvSpPr>
        <dsp:cNvPr id="0" name=""/>
        <dsp:cNvSpPr/>
      </dsp:nvSpPr>
      <dsp:spPr>
        <a:xfrm>
          <a:off x="2822532" y="1665"/>
          <a:ext cx="1931506" cy="11191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4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7DBF1E-14D1-CE49-B245-2C3ADA9F35A3}">
      <dsp:nvSpPr>
        <dsp:cNvPr id="0" name=""/>
        <dsp:cNvSpPr/>
      </dsp:nvSpPr>
      <dsp:spPr>
        <a:xfrm>
          <a:off x="3018360" y="187702"/>
          <a:ext cx="1931506" cy="1119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Blunt trauma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stable</a:t>
          </a:r>
          <a:endParaRPr lang="en-US" sz="2400" kern="1200" dirty="0"/>
        </a:p>
      </dsp:txBody>
      <dsp:txXfrm>
        <a:off x="3018360" y="187702"/>
        <a:ext cx="1931506" cy="1119157"/>
      </dsp:txXfrm>
    </dsp:sp>
    <dsp:sp modelId="{C8539043-C9B7-9449-89BD-0A11B4B5B0C9}">
      <dsp:nvSpPr>
        <dsp:cNvPr id="0" name=""/>
        <dsp:cNvSpPr/>
      </dsp:nvSpPr>
      <dsp:spPr>
        <a:xfrm>
          <a:off x="1830005" y="1633403"/>
          <a:ext cx="1762452" cy="11191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4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7B72BC-C4E7-8E4E-8D37-254C72434BAA}">
      <dsp:nvSpPr>
        <dsp:cNvPr id="0" name=""/>
        <dsp:cNvSpPr/>
      </dsp:nvSpPr>
      <dsp:spPr>
        <a:xfrm>
          <a:off x="2025833" y="1819439"/>
          <a:ext cx="1762452" cy="1119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Occult </a:t>
          </a:r>
          <a:r>
            <a:rPr lang="en-US" sz="1900" kern="1200" dirty="0" err="1" smtClean="0"/>
            <a:t>hemothorax</a:t>
          </a:r>
          <a:r>
            <a:rPr lang="en-US" sz="1900" kern="1200" dirty="0" smtClean="0"/>
            <a:t> or &lt; 2cm</a:t>
          </a:r>
          <a:endParaRPr lang="en-US" sz="1900" kern="1200" dirty="0"/>
        </a:p>
      </dsp:txBody>
      <dsp:txXfrm>
        <a:off x="2025833" y="1819439"/>
        <a:ext cx="1762452" cy="1119157"/>
      </dsp:txXfrm>
    </dsp:sp>
    <dsp:sp modelId="{C6A39EE7-7A9F-B04B-86FF-25BB634ED896}">
      <dsp:nvSpPr>
        <dsp:cNvPr id="0" name=""/>
        <dsp:cNvSpPr/>
      </dsp:nvSpPr>
      <dsp:spPr>
        <a:xfrm>
          <a:off x="1830005" y="3265140"/>
          <a:ext cx="1762452" cy="11191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4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E184CE-1341-DC46-B900-3A1DA72EAE41}">
      <dsp:nvSpPr>
        <dsp:cNvPr id="0" name=""/>
        <dsp:cNvSpPr/>
      </dsp:nvSpPr>
      <dsp:spPr>
        <a:xfrm>
          <a:off x="2025833" y="3451176"/>
          <a:ext cx="1762452" cy="1119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Observe</a:t>
          </a:r>
          <a:endParaRPr lang="en-US" sz="1900" kern="1200" dirty="0"/>
        </a:p>
      </dsp:txBody>
      <dsp:txXfrm>
        <a:off x="2025833" y="3451176"/>
        <a:ext cx="1762452" cy="1119157"/>
      </dsp:txXfrm>
    </dsp:sp>
    <dsp:sp modelId="{2C316744-C556-8143-9C99-A5C131D88E18}">
      <dsp:nvSpPr>
        <dsp:cNvPr id="0" name=""/>
        <dsp:cNvSpPr/>
      </dsp:nvSpPr>
      <dsp:spPr>
        <a:xfrm>
          <a:off x="3984114" y="1633403"/>
          <a:ext cx="1762452" cy="11191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4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0387A4-FE80-9440-A1AB-2ECFF32C5367}">
      <dsp:nvSpPr>
        <dsp:cNvPr id="0" name=""/>
        <dsp:cNvSpPr/>
      </dsp:nvSpPr>
      <dsp:spPr>
        <a:xfrm>
          <a:off x="4179942" y="1819439"/>
          <a:ext cx="1762452" cy="1119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Hemothorax</a:t>
          </a:r>
          <a:r>
            <a:rPr lang="en-US" sz="1900" kern="1200" dirty="0" smtClean="0"/>
            <a:t> seen on CXR or &gt; 2cm on CT</a:t>
          </a:r>
          <a:endParaRPr lang="en-US" sz="1900" kern="1200" dirty="0"/>
        </a:p>
      </dsp:txBody>
      <dsp:txXfrm>
        <a:off x="4179942" y="1819439"/>
        <a:ext cx="1762452" cy="1119157"/>
      </dsp:txXfrm>
    </dsp:sp>
    <dsp:sp modelId="{01A47CF5-CC88-CA48-90A5-620C3B4AB6EE}">
      <dsp:nvSpPr>
        <dsp:cNvPr id="0" name=""/>
        <dsp:cNvSpPr/>
      </dsp:nvSpPr>
      <dsp:spPr>
        <a:xfrm>
          <a:off x="3984114" y="3265140"/>
          <a:ext cx="1762452" cy="11191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4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1707E9-E2C9-CF4F-BC34-8F5928C4745D}">
      <dsp:nvSpPr>
        <dsp:cNvPr id="0" name=""/>
        <dsp:cNvSpPr/>
      </dsp:nvSpPr>
      <dsp:spPr>
        <a:xfrm>
          <a:off x="4179942" y="3451176"/>
          <a:ext cx="1762452" cy="1119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Chest </a:t>
          </a:r>
          <a:r>
            <a:rPr lang="en-US" sz="1900" kern="1200" smtClean="0"/>
            <a:t>Tube insertion</a:t>
          </a:r>
          <a:endParaRPr lang="en-US" sz="1900" kern="1200" dirty="0"/>
        </a:p>
      </dsp:txBody>
      <dsp:txXfrm>
        <a:off x="4179942" y="3451176"/>
        <a:ext cx="1762452" cy="111915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D7391D-480B-AF42-B3F8-3675E4FB593B}">
      <dsp:nvSpPr>
        <dsp:cNvPr id="0" name=""/>
        <dsp:cNvSpPr/>
      </dsp:nvSpPr>
      <dsp:spPr>
        <a:xfrm>
          <a:off x="4561552" y="3230424"/>
          <a:ext cx="91440" cy="3774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7481"/>
              </a:lnTo>
            </a:path>
          </a:pathLst>
        </a:custGeom>
        <a:noFill/>
        <a:ln w="120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CCD597-6847-5446-9D3C-C59B5AAFD987}">
      <dsp:nvSpPr>
        <dsp:cNvPr id="0" name=""/>
        <dsp:cNvSpPr/>
      </dsp:nvSpPr>
      <dsp:spPr>
        <a:xfrm>
          <a:off x="4561552" y="2028757"/>
          <a:ext cx="91440" cy="3774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7481"/>
              </a:lnTo>
            </a:path>
          </a:pathLst>
        </a:custGeom>
        <a:noFill/>
        <a:ln w="120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B7B47C-8BE1-414A-82BC-4EA440F195A0}">
      <dsp:nvSpPr>
        <dsp:cNvPr id="0" name=""/>
        <dsp:cNvSpPr/>
      </dsp:nvSpPr>
      <dsp:spPr>
        <a:xfrm>
          <a:off x="3814092" y="827090"/>
          <a:ext cx="793179" cy="3774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242"/>
              </a:lnTo>
              <a:lnTo>
                <a:pt x="793179" y="257242"/>
              </a:lnTo>
              <a:lnTo>
                <a:pt x="793179" y="377481"/>
              </a:lnTo>
            </a:path>
          </a:pathLst>
        </a:custGeom>
        <a:noFill/>
        <a:ln w="120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B326BC-BB2A-1E43-BA86-95F53939AA0A}">
      <dsp:nvSpPr>
        <dsp:cNvPr id="0" name=""/>
        <dsp:cNvSpPr/>
      </dsp:nvSpPr>
      <dsp:spPr>
        <a:xfrm>
          <a:off x="2975193" y="2028757"/>
          <a:ext cx="91440" cy="3774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7481"/>
              </a:lnTo>
            </a:path>
          </a:pathLst>
        </a:custGeom>
        <a:noFill/>
        <a:ln w="120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72ACFF-1A83-7444-B55F-EA3B2992B508}">
      <dsp:nvSpPr>
        <dsp:cNvPr id="0" name=""/>
        <dsp:cNvSpPr/>
      </dsp:nvSpPr>
      <dsp:spPr>
        <a:xfrm>
          <a:off x="3020913" y="827090"/>
          <a:ext cx="793179" cy="377481"/>
        </a:xfrm>
        <a:custGeom>
          <a:avLst/>
          <a:gdLst/>
          <a:ahLst/>
          <a:cxnLst/>
          <a:rect l="0" t="0" r="0" b="0"/>
          <a:pathLst>
            <a:path>
              <a:moveTo>
                <a:pt x="793179" y="0"/>
              </a:moveTo>
              <a:lnTo>
                <a:pt x="793179" y="257242"/>
              </a:lnTo>
              <a:lnTo>
                <a:pt x="0" y="257242"/>
              </a:lnTo>
              <a:lnTo>
                <a:pt x="0" y="377481"/>
              </a:lnTo>
            </a:path>
          </a:pathLst>
        </a:custGeom>
        <a:noFill/>
        <a:ln w="120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CED95-835C-6F4D-9B7E-59E6FD613DB5}">
      <dsp:nvSpPr>
        <dsp:cNvPr id="0" name=""/>
        <dsp:cNvSpPr/>
      </dsp:nvSpPr>
      <dsp:spPr>
        <a:xfrm>
          <a:off x="3004327" y="2904"/>
          <a:ext cx="1619531" cy="824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4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7DBF1E-14D1-CE49-B245-2C3ADA9F35A3}">
      <dsp:nvSpPr>
        <dsp:cNvPr id="0" name=""/>
        <dsp:cNvSpPr/>
      </dsp:nvSpPr>
      <dsp:spPr>
        <a:xfrm>
          <a:off x="3148541" y="139908"/>
          <a:ext cx="1619531" cy="824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Blunt trauma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stable</a:t>
          </a:r>
          <a:endParaRPr lang="en-US" sz="2000" kern="1200" dirty="0"/>
        </a:p>
      </dsp:txBody>
      <dsp:txXfrm>
        <a:off x="3148541" y="139908"/>
        <a:ext cx="1619531" cy="824185"/>
      </dsp:txXfrm>
    </dsp:sp>
    <dsp:sp modelId="{C8539043-C9B7-9449-89BD-0A11B4B5B0C9}">
      <dsp:nvSpPr>
        <dsp:cNvPr id="0" name=""/>
        <dsp:cNvSpPr/>
      </dsp:nvSpPr>
      <dsp:spPr>
        <a:xfrm>
          <a:off x="2371948" y="1204571"/>
          <a:ext cx="1297930" cy="824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4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7B72BC-C4E7-8E4E-8D37-254C72434BAA}">
      <dsp:nvSpPr>
        <dsp:cNvPr id="0" name=""/>
        <dsp:cNvSpPr/>
      </dsp:nvSpPr>
      <dsp:spPr>
        <a:xfrm>
          <a:off x="2516162" y="1341575"/>
          <a:ext cx="1297930" cy="824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Occult </a:t>
          </a:r>
          <a:r>
            <a:rPr lang="en-US" sz="1500" kern="1200" dirty="0" err="1" smtClean="0"/>
            <a:t>hemothorax</a:t>
          </a:r>
          <a:r>
            <a:rPr lang="en-US" sz="1500" kern="1200" dirty="0" smtClean="0"/>
            <a:t> or &lt; 2cm</a:t>
          </a:r>
          <a:endParaRPr lang="en-US" sz="1500" kern="1200" dirty="0"/>
        </a:p>
      </dsp:txBody>
      <dsp:txXfrm>
        <a:off x="2516162" y="1341575"/>
        <a:ext cx="1297930" cy="824185"/>
      </dsp:txXfrm>
    </dsp:sp>
    <dsp:sp modelId="{C6A39EE7-7A9F-B04B-86FF-25BB634ED896}">
      <dsp:nvSpPr>
        <dsp:cNvPr id="0" name=""/>
        <dsp:cNvSpPr/>
      </dsp:nvSpPr>
      <dsp:spPr>
        <a:xfrm>
          <a:off x="2371948" y="2406238"/>
          <a:ext cx="1297930" cy="824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4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E184CE-1341-DC46-B900-3A1DA72EAE41}">
      <dsp:nvSpPr>
        <dsp:cNvPr id="0" name=""/>
        <dsp:cNvSpPr/>
      </dsp:nvSpPr>
      <dsp:spPr>
        <a:xfrm>
          <a:off x="2516162" y="2543242"/>
          <a:ext cx="1297930" cy="824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Observe</a:t>
          </a:r>
          <a:endParaRPr lang="en-US" sz="1500" kern="1200" dirty="0"/>
        </a:p>
      </dsp:txBody>
      <dsp:txXfrm>
        <a:off x="2516162" y="2543242"/>
        <a:ext cx="1297930" cy="824185"/>
      </dsp:txXfrm>
    </dsp:sp>
    <dsp:sp modelId="{2C316744-C556-8143-9C99-A5C131D88E18}">
      <dsp:nvSpPr>
        <dsp:cNvPr id="0" name=""/>
        <dsp:cNvSpPr/>
      </dsp:nvSpPr>
      <dsp:spPr>
        <a:xfrm>
          <a:off x="3958307" y="1204571"/>
          <a:ext cx="1297930" cy="824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4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0387A4-FE80-9440-A1AB-2ECFF32C5367}">
      <dsp:nvSpPr>
        <dsp:cNvPr id="0" name=""/>
        <dsp:cNvSpPr/>
      </dsp:nvSpPr>
      <dsp:spPr>
        <a:xfrm>
          <a:off x="4102521" y="1341575"/>
          <a:ext cx="1297930" cy="824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Hemothorax</a:t>
          </a:r>
          <a:r>
            <a:rPr lang="en-US" sz="1500" kern="1200" dirty="0" smtClean="0"/>
            <a:t> on CXR or &gt; 2cm</a:t>
          </a:r>
          <a:endParaRPr lang="en-US" sz="1500" kern="1200" dirty="0"/>
        </a:p>
      </dsp:txBody>
      <dsp:txXfrm>
        <a:off x="4102521" y="1341575"/>
        <a:ext cx="1297930" cy="824185"/>
      </dsp:txXfrm>
    </dsp:sp>
    <dsp:sp modelId="{01A47CF5-CC88-CA48-90A5-620C3B4AB6EE}">
      <dsp:nvSpPr>
        <dsp:cNvPr id="0" name=""/>
        <dsp:cNvSpPr/>
      </dsp:nvSpPr>
      <dsp:spPr>
        <a:xfrm>
          <a:off x="3958307" y="2406238"/>
          <a:ext cx="1297930" cy="824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4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1707E9-E2C9-CF4F-BC34-8F5928C4745D}">
      <dsp:nvSpPr>
        <dsp:cNvPr id="0" name=""/>
        <dsp:cNvSpPr/>
      </dsp:nvSpPr>
      <dsp:spPr>
        <a:xfrm>
          <a:off x="4102521" y="2543242"/>
          <a:ext cx="1297930" cy="824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Prophylactic antibiotic</a:t>
          </a:r>
          <a:endParaRPr lang="en-US" sz="1500" kern="1200" dirty="0"/>
        </a:p>
      </dsp:txBody>
      <dsp:txXfrm>
        <a:off x="4102521" y="2543242"/>
        <a:ext cx="1297930" cy="824185"/>
      </dsp:txXfrm>
    </dsp:sp>
    <dsp:sp modelId="{883A38D4-1451-F545-A536-09A04F21EB1F}">
      <dsp:nvSpPr>
        <dsp:cNvPr id="0" name=""/>
        <dsp:cNvSpPr/>
      </dsp:nvSpPr>
      <dsp:spPr>
        <a:xfrm>
          <a:off x="3958307" y="3607905"/>
          <a:ext cx="1297930" cy="824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4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449082-6D5D-6247-913B-CFCDF453CFFD}">
      <dsp:nvSpPr>
        <dsp:cNvPr id="0" name=""/>
        <dsp:cNvSpPr/>
      </dsp:nvSpPr>
      <dsp:spPr>
        <a:xfrm>
          <a:off x="4102521" y="3744909"/>
          <a:ext cx="1297930" cy="824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Drain</a:t>
          </a:r>
          <a:endParaRPr lang="en-US" sz="1500" kern="1200" dirty="0"/>
        </a:p>
      </dsp:txBody>
      <dsp:txXfrm>
        <a:off x="4102521" y="3744909"/>
        <a:ext cx="1297930" cy="82418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9F0EE0-0377-9D4E-99B8-404171449583}">
      <dsp:nvSpPr>
        <dsp:cNvPr id="0" name=""/>
        <dsp:cNvSpPr/>
      </dsp:nvSpPr>
      <dsp:spPr>
        <a:xfrm>
          <a:off x="2956582" y="0"/>
          <a:ext cx="1212539" cy="808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l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Chest Trauma</a:t>
          </a:r>
          <a:endParaRPr lang="en-US" sz="2000" kern="1200" dirty="0"/>
        </a:p>
      </dsp:txBody>
      <dsp:txXfrm>
        <a:off x="2956582" y="0"/>
        <a:ext cx="1212539" cy="808359"/>
      </dsp:txXfrm>
    </dsp:sp>
    <dsp:sp modelId="{D7408CDE-717E-3F4A-A10B-35BC201774D0}">
      <dsp:nvSpPr>
        <dsp:cNvPr id="0" name=""/>
        <dsp:cNvSpPr/>
      </dsp:nvSpPr>
      <dsp:spPr>
        <a:xfrm>
          <a:off x="2309898" y="808359"/>
          <a:ext cx="1252953" cy="324130"/>
        </a:xfrm>
        <a:custGeom>
          <a:avLst/>
          <a:gdLst/>
          <a:ahLst/>
          <a:cxnLst/>
          <a:rect l="0" t="0" r="0" b="0"/>
          <a:pathLst>
            <a:path>
              <a:moveTo>
                <a:pt x="1252953" y="0"/>
              </a:moveTo>
              <a:lnTo>
                <a:pt x="1252953" y="162065"/>
              </a:lnTo>
              <a:lnTo>
                <a:pt x="0" y="162065"/>
              </a:lnTo>
              <a:lnTo>
                <a:pt x="0" y="324130"/>
              </a:lnTo>
            </a:path>
          </a:pathLst>
        </a:custGeom>
        <a:noFill/>
        <a:ln w="120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A9FDAB-4FE4-9744-A19E-EEDAC2E1A5CC}">
      <dsp:nvSpPr>
        <dsp:cNvPr id="0" name=""/>
        <dsp:cNvSpPr/>
      </dsp:nvSpPr>
      <dsp:spPr>
        <a:xfrm>
          <a:off x="1703628" y="1132490"/>
          <a:ext cx="1212539" cy="808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l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Occult </a:t>
          </a:r>
          <a:r>
            <a:rPr lang="en-US" sz="1200" kern="1200" dirty="0" err="1" smtClean="0"/>
            <a:t>hemothorax</a:t>
          </a:r>
          <a:r>
            <a:rPr lang="en-US" sz="1200" kern="1200" dirty="0" smtClean="0"/>
            <a:t> or &lt; 2cm</a:t>
          </a:r>
          <a:endParaRPr lang="en-US" sz="1200" kern="1200" dirty="0"/>
        </a:p>
      </dsp:txBody>
      <dsp:txXfrm>
        <a:off x="1703628" y="1132490"/>
        <a:ext cx="1212539" cy="808359"/>
      </dsp:txXfrm>
    </dsp:sp>
    <dsp:sp modelId="{2AB44156-1028-B840-AEF7-10CDF52F6C28}">
      <dsp:nvSpPr>
        <dsp:cNvPr id="0" name=""/>
        <dsp:cNvSpPr/>
      </dsp:nvSpPr>
      <dsp:spPr>
        <a:xfrm>
          <a:off x="2264178" y="1940850"/>
          <a:ext cx="91440" cy="3233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343"/>
              </a:lnTo>
            </a:path>
          </a:pathLst>
        </a:custGeom>
        <a:noFill/>
        <a:ln w="120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4E8559-2CD1-E540-BEC5-799956E1EC71}">
      <dsp:nvSpPr>
        <dsp:cNvPr id="0" name=""/>
        <dsp:cNvSpPr/>
      </dsp:nvSpPr>
      <dsp:spPr>
        <a:xfrm>
          <a:off x="1703628" y="2264194"/>
          <a:ext cx="1212539" cy="808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l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Observe + Follow up CXR</a:t>
          </a:r>
          <a:endParaRPr lang="en-US" sz="1200" kern="1200" dirty="0"/>
        </a:p>
      </dsp:txBody>
      <dsp:txXfrm>
        <a:off x="1703628" y="2264194"/>
        <a:ext cx="1212539" cy="808359"/>
      </dsp:txXfrm>
    </dsp:sp>
    <dsp:sp modelId="{259C441A-4042-4448-BA6E-FA737FA78342}">
      <dsp:nvSpPr>
        <dsp:cNvPr id="0" name=""/>
        <dsp:cNvSpPr/>
      </dsp:nvSpPr>
      <dsp:spPr>
        <a:xfrm>
          <a:off x="2264178" y="3072554"/>
          <a:ext cx="91440" cy="3233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343"/>
              </a:lnTo>
            </a:path>
          </a:pathLst>
        </a:custGeom>
        <a:noFill/>
        <a:ln w="120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B6C033-F123-F844-B6A4-917D2E2B65D7}">
      <dsp:nvSpPr>
        <dsp:cNvPr id="0" name=""/>
        <dsp:cNvSpPr/>
      </dsp:nvSpPr>
      <dsp:spPr>
        <a:xfrm>
          <a:off x="1703628" y="3395897"/>
          <a:ext cx="1212539" cy="808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l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Worsen</a:t>
          </a:r>
          <a:endParaRPr lang="en-US" sz="1200" kern="1200" dirty="0"/>
        </a:p>
      </dsp:txBody>
      <dsp:txXfrm>
        <a:off x="1703628" y="3395897"/>
        <a:ext cx="1212539" cy="808359"/>
      </dsp:txXfrm>
    </dsp:sp>
    <dsp:sp modelId="{6B0C8CAC-E322-E34A-AD12-F982BA026796}">
      <dsp:nvSpPr>
        <dsp:cNvPr id="0" name=""/>
        <dsp:cNvSpPr/>
      </dsp:nvSpPr>
      <dsp:spPr>
        <a:xfrm>
          <a:off x="3562851" y="808359"/>
          <a:ext cx="1111498" cy="3241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065"/>
              </a:lnTo>
              <a:lnTo>
                <a:pt x="1111498" y="162065"/>
              </a:lnTo>
              <a:lnTo>
                <a:pt x="1111498" y="324130"/>
              </a:lnTo>
            </a:path>
          </a:pathLst>
        </a:custGeom>
        <a:noFill/>
        <a:ln w="120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622011-6EFD-A147-97B7-39B7ACE78DC3}">
      <dsp:nvSpPr>
        <dsp:cNvPr id="0" name=""/>
        <dsp:cNvSpPr/>
      </dsp:nvSpPr>
      <dsp:spPr>
        <a:xfrm>
          <a:off x="4068080" y="1132490"/>
          <a:ext cx="1212539" cy="808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l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Hemothorax</a:t>
          </a:r>
          <a:r>
            <a:rPr lang="en-US" sz="1200" kern="1200" dirty="0" smtClean="0"/>
            <a:t> seen on CXR or  &gt;2cm on CT</a:t>
          </a:r>
          <a:endParaRPr lang="en-US" sz="1200" kern="1200" dirty="0"/>
        </a:p>
      </dsp:txBody>
      <dsp:txXfrm>
        <a:off x="4068080" y="1132490"/>
        <a:ext cx="1212539" cy="808359"/>
      </dsp:txXfrm>
    </dsp:sp>
    <dsp:sp modelId="{620F5167-35E0-6742-BB7D-372A5BDADBAD}">
      <dsp:nvSpPr>
        <dsp:cNvPr id="0" name=""/>
        <dsp:cNvSpPr/>
      </dsp:nvSpPr>
      <dsp:spPr>
        <a:xfrm>
          <a:off x="4628630" y="1940850"/>
          <a:ext cx="91440" cy="3233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343"/>
              </a:lnTo>
            </a:path>
          </a:pathLst>
        </a:custGeom>
        <a:noFill/>
        <a:ln w="120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CA74D-292D-784D-8152-073EA51B8D8E}">
      <dsp:nvSpPr>
        <dsp:cNvPr id="0" name=""/>
        <dsp:cNvSpPr/>
      </dsp:nvSpPr>
      <dsp:spPr>
        <a:xfrm>
          <a:off x="4068080" y="2264194"/>
          <a:ext cx="1212539" cy="808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l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Prophylactic antibiotic</a:t>
          </a:r>
          <a:endParaRPr lang="en-US" sz="1200" kern="1200" dirty="0"/>
        </a:p>
      </dsp:txBody>
      <dsp:txXfrm>
        <a:off x="4068080" y="2264194"/>
        <a:ext cx="1212539" cy="808359"/>
      </dsp:txXfrm>
    </dsp:sp>
    <dsp:sp modelId="{D18F7FA0-EBFA-A847-909C-B39490F4D1C1}">
      <dsp:nvSpPr>
        <dsp:cNvPr id="0" name=""/>
        <dsp:cNvSpPr/>
      </dsp:nvSpPr>
      <dsp:spPr>
        <a:xfrm>
          <a:off x="4628630" y="3072554"/>
          <a:ext cx="91440" cy="3233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343"/>
              </a:lnTo>
            </a:path>
          </a:pathLst>
        </a:custGeom>
        <a:noFill/>
        <a:ln w="120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1056BB-A69A-9C43-8D27-F4B34A691BC0}">
      <dsp:nvSpPr>
        <dsp:cNvPr id="0" name=""/>
        <dsp:cNvSpPr/>
      </dsp:nvSpPr>
      <dsp:spPr>
        <a:xfrm>
          <a:off x="4068080" y="3395897"/>
          <a:ext cx="1212539" cy="808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l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Chest tube insertion</a:t>
          </a:r>
          <a:endParaRPr lang="en-US" sz="1200" kern="1200" dirty="0"/>
        </a:p>
      </dsp:txBody>
      <dsp:txXfrm>
        <a:off x="4068080" y="3395897"/>
        <a:ext cx="1212539" cy="808359"/>
      </dsp:txXfrm>
    </dsp:sp>
    <dsp:sp modelId="{812A3316-2F24-E74C-A11C-ABAE3646EDAB}">
      <dsp:nvSpPr>
        <dsp:cNvPr id="0" name=""/>
        <dsp:cNvSpPr/>
      </dsp:nvSpPr>
      <dsp:spPr>
        <a:xfrm>
          <a:off x="4628630" y="4204257"/>
          <a:ext cx="91440" cy="3233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343"/>
              </a:lnTo>
            </a:path>
          </a:pathLst>
        </a:custGeom>
        <a:noFill/>
        <a:ln w="120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1AD7E1-E2FB-7445-B274-17FC50907931}">
      <dsp:nvSpPr>
        <dsp:cNvPr id="0" name=""/>
        <dsp:cNvSpPr/>
      </dsp:nvSpPr>
      <dsp:spPr>
        <a:xfrm>
          <a:off x="4068080" y="4527601"/>
          <a:ext cx="1212539" cy="808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l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Retained </a:t>
          </a:r>
          <a:r>
            <a:rPr lang="en-US" sz="1200" kern="1200" dirty="0" err="1" smtClean="0"/>
            <a:t>hemothorax</a:t>
          </a:r>
          <a:r>
            <a:rPr lang="en-US" sz="1200" kern="1200" dirty="0" smtClean="0"/>
            <a:t> on CXR or CT within &lt;5 days</a:t>
          </a:r>
          <a:r>
            <a:rPr lang="en-US" sz="1200" kern="1200" dirty="0" smtClean="0">
              <a:solidFill>
                <a:schemeClr val="accent2"/>
              </a:solidFill>
            </a:rPr>
            <a:t>*</a:t>
          </a:r>
          <a:endParaRPr lang="en-US" sz="1200" kern="1200" dirty="0">
            <a:solidFill>
              <a:schemeClr val="accent2"/>
            </a:solidFill>
          </a:endParaRPr>
        </a:p>
      </dsp:txBody>
      <dsp:txXfrm>
        <a:off x="4068080" y="4527601"/>
        <a:ext cx="1212539" cy="808359"/>
      </dsp:txXfrm>
    </dsp:sp>
    <dsp:sp modelId="{55C50F66-841A-DB41-B3EF-A7E7F1C65E87}">
      <dsp:nvSpPr>
        <dsp:cNvPr id="0" name=""/>
        <dsp:cNvSpPr/>
      </dsp:nvSpPr>
      <dsp:spPr>
        <a:xfrm>
          <a:off x="3886200" y="5335961"/>
          <a:ext cx="788150" cy="323343"/>
        </a:xfrm>
        <a:custGeom>
          <a:avLst/>
          <a:gdLst/>
          <a:ahLst/>
          <a:cxnLst/>
          <a:rect l="0" t="0" r="0" b="0"/>
          <a:pathLst>
            <a:path>
              <a:moveTo>
                <a:pt x="788150" y="0"/>
              </a:moveTo>
              <a:lnTo>
                <a:pt x="788150" y="161671"/>
              </a:lnTo>
              <a:lnTo>
                <a:pt x="0" y="161671"/>
              </a:lnTo>
              <a:lnTo>
                <a:pt x="0" y="323343"/>
              </a:lnTo>
            </a:path>
          </a:pathLst>
        </a:custGeom>
        <a:noFill/>
        <a:ln w="120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F3A751-08FC-BA48-8CA7-24248C30AD84}">
      <dsp:nvSpPr>
        <dsp:cNvPr id="0" name=""/>
        <dsp:cNvSpPr/>
      </dsp:nvSpPr>
      <dsp:spPr>
        <a:xfrm>
          <a:off x="3279930" y="5659305"/>
          <a:ext cx="1212539" cy="808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l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VATS</a:t>
          </a:r>
          <a:endParaRPr lang="en-US" sz="1200" kern="1200" dirty="0"/>
        </a:p>
      </dsp:txBody>
      <dsp:txXfrm>
        <a:off x="3279930" y="5659305"/>
        <a:ext cx="1212539" cy="808359"/>
      </dsp:txXfrm>
    </dsp:sp>
    <dsp:sp modelId="{E106341C-469D-5748-818D-551EF603C60B}">
      <dsp:nvSpPr>
        <dsp:cNvPr id="0" name=""/>
        <dsp:cNvSpPr/>
      </dsp:nvSpPr>
      <dsp:spPr>
        <a:xfrm>
          <a:off x="4674350" y="5335961"/>
          <a:ext cx="788150" cy="323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671"/>
              </a:lnTo>
              <a:lnTo>
                <a:pt x="788150" y="161671"/>
              </a:lnTo>
              <a:lnTo>
                <a:pt x="788150" y="323343"/>
              </a:lnTo>
            </a:path>
          </a:pathLst>
        </a:custGeom>
        <a:noFill/>
        <a:ln w="120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62C6D-8A0E-EA46-AB5E-C2A86EB08007}">
      <dsp:nvSpPr>
        <dsp:cNvPr id="0" name=""/>
        <dsp:cNvSpPr/>
      </dsp:nvSpPr>
      <dsp:spPr>
        <a:xfrm>
          <a:off x="4856231" y="5659305"/>
          <a:ext cx="1212539" cy="808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l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l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Thoracotomy</a:t>
          </a:r>
          <a:endParaRPr lang="en-US" sz="1200" kern="1200" dirty="0"/>
        </a:p>
      </dsp:txBody>
      <dsp:txXfrm>
        <a:off x="4856231" y="5659305"/>
        <a:ext cx="1212539" cy="8083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2FA6-1A03-0048-A492-9399438CB9B2}" type="datetimeFigureOut">
              <a:rPr lang="en-US" smtClean="0"/>
              <a:t>11/27/10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8355-18D7-9742-9ACA-7DCC0FCF0E57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2FA6-1A03-0048-A492-9399438CB9B2}" type="datetimeFigureOut">
              <a:rPr lang="en-US" smtClean="0"/>
              <a:t>11/27/10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8355-18D7-9742-9ACA-7DCC0FCF0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2FA6-1A03-0048-A492-9399438CB9B2}" type="datetimeFigureOut">
              <a:rPr lang="en-US" smtClean="0"/>
              <a:t>11/27/10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8355-18D7-9742-9ACA-7DCC0FCF0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2FA6-1A03-0048-A492-9399438CB9B2}" type="datetimeFigureOut">
              <a:rPr lang="en-US" smtClean="0"/>
              <a:t>11/27/10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8355-18D7-9742-9ACA-7DCC0FCF0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2FA6-1A03-0048-A492-9399438CB9B2}" type="datetimeFigureOut">
              <a:rPr lang="en-US" smtClean="0"/>
              <a:t>11/27/10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8355-18D7-9742-9ACA-7DCC0FCF0E5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2FA6-1A03-0048-A492-9399438CB9B2}" type="datetimeFigureOut">
              <a:rPr lang="en-US" smtClean="0"/>
              <a:t>11/27/10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8355-18D7-9742-9ACA-7DCC0FCF0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2FA6-1A03-0048-A492-9399438CB9B2}" type="datetimeFigureOut">
              <a:rPr lang="en-US" smtClean="0"/>
              <a:t>11/27/10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8355-18D7-9742-9ACA-7DCC0FCF0E5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2FA6-1A03-0048-A492-9399438CB9B2}" type="datetimeFigureOut">
              <a:rPr lang="en-US" smtClean="0"/>
              <a:t>11/27/10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8355-18D7-9742-9ACA-7DCC0FCF0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2FA6-1A03-0048-A492-9399438CB9B2}" type="datetimeFigureOut">
              <a:rPr lang="en-US" smtClean="0"/>
              <a:t>11/27/10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8355-18D7-9742-9ACA-7DCC0FCF0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2FA6-1A03-0048-A492-9399438CB9B2}" type="datetimeFigureOut">
              <a:rPr lang="en-US" smtClean="0"/>
              <a:t>11/27/10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8355-18D7-9742-9ACA-7DCC0FCF0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57BC2FA6-1A03-0048-A492-9399438CB9B2}" type="datetimeFigureOut">
              <a:rPr lang="en-US" smtClean="0"/>
              <a:t>11/27/10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2A408355-18D7-9742-9ACA-7DCC0FCF0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fld id="{57BC2FA6-1A03-0048-A492-9399438CB9B2}" type="datetimeFigureOut">
              <a:rPr lang="en-US" smtClean="0"/>
              <a:t>11/27/10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A408355-18D7-9742-9ACA-7DCC0FCF0E5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6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5" Type="http://schemas.openxmlformats.org/officeDocument/2006/relationships/diagramColors" Target="../diagrams/colors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6" Type="http://schemas.microsoft.com/office/2007/relationships/diagramDrawing" Target="../diagrams/drawing2.xml"/><Relationship Id="rId4" Type="http://schemas.openxmlformats.org/officeDocument/2006/relationships/diagramQuickStyle" Target="../diagrams/quickStyle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Relationship Id="rId3" Type="http://schemas.openxmlformats.org/officeDocument/2006/relationships/diagramLayout" Target="../diagrams/layout2.xml"/><Relationship Id="rId5" Type="http://schemas.openxmlformats.org/officeDocument/2006/relationships/diagramColors" Target="../diagrams/colors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6" Type="http://schemas.microsoft.com/office/2007/relationships/diagramDrawing" Target="../diagrams/drawing3.xml"/><Relationship Id="rId4" Type="http://schemas.openxmlformats.org/officeDocument/2006/relationships/diagramQuickStyle" Target="../diagrams/quickStyle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Relationship Id="rId3" Type="http://schemas.openxmlformats.org/officeDocument/2006/relationships/diagramLayout" Target="../diagrams/layout3.xml"/><Relationship Id="rId5" Type="http://schemas.openxmlformats.org/officeDocument/2006/relationships/diagramColors" Target="../diagrams/colors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Hemothorax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Hassan </a:t>
            </a:r>
            <a:r>
              <a:rPr lang="en-US" dirty="0" err="1" smtClean="0"/>
              <a:t>Bukhari</a:t>
            </a:r>
            <a:r>
              <a:rPr lang="en-US" dirty="0" smtClean="0"/>
              <a:t>	</a:t>
            </a:r>
          </a:p>
          <a:p>
            <a:r>
              <a:rPr lang="en-US" dirty="0" smtClean="0"/>
              <a:t>12/10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Minimal </a:t>
            </a:r>
            <a:r>
              <a:rPr lang="en-US" dirty="0" err="1" smtClean="0"/>
              <a:t>hemothorax</a:t>
            </a:r>
            <a:r>
              <a:rPr lang="en-US" dirty="0" smtClean="0"/>
              <a:t> (52 patients)</a:t>
            </a:r>
          </a:p>
          <a:p>
            <a:pPr lvl="1"/>
            <a:r>
              <a:rPr lang="en-US" dirty="0" smtClean="0"/>
              <a:t>8 (15%) needed drainage</a:t>
            </a:r>
          </a:p>
          <a:p>
            <a:pPr lvl="1"/>
            <a:r>
              <a:rPr lang="en-US" dirty="0" smtClean="0"/>
              <a:t>48 (85%) treated conservatively</a:t>
            </a:r>
          </a:p>
          <a:p>
            <a:pPr lvl="2"/>
            <a:r>
              <a:rPr lang="en-US" dirty="0" smtClean="0"/>
              <a:t>44 (92%) succeeded in avoiding drainage</a:t>
            </a:r>
          </a:p>
          <a:p>
            <a:r>
              <a:rPr lang="en-US" dirty="0" smtClean="0"/>
              <a:t>Mod/large </a:t>
            </a:r>
            <a:r>
              <a:rPr lang="en-US" dirty="0" err="1" smtClean="0"/>
              <a:t>hemothorax</a:t>
            </a:r>
            <a:r>
              <a:rPr lang="en-US" dirty="0" smtClean="0"/>
              <a:t> (47 patients)</a:t>
            </a:r>
          </a:p>
          <a:p>
            <a:pPr lvl="1"/>
            <a:r>
              <a:rPr lang="en-US" dirty="0" smtClean="0"/>
              <a:t>31 (66%) needed drainage</a:t>
            </a:r>
          </a:p>
          <a:p>
            <a:pPr lvl="1"/>
            <a:r>
              <a:rPr lang="en-US" dirty="0" smtClean="0"/>
              <a:t>28 (34%) treated conservatively</a:t>
            </a:r>
          </a:p>
          <a:p>
            <a:pPr lvl="2"/>
            <a:r>
              <a:rPr lang="en-US" dirty="0" smtClean="0"/>
              <a:t>16 (57%) succeeded in avoiding drainage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Hemothorax</a:t>
            </a:r>
            <a:r>
              <a:rPr lang="en-US" dirty="0" smtClean="0"/>
              <a:t> ≥ 1.5 cm</a:t>
            </a:r>
          </a:p>
          <a:p>
            <a:pPr lvl="1"/>
            <a:r>
              <a:rPr lang="en-US" dirty="0" smtClean="0"/>
              <a:t>4 times more likely to undergo drainage.</a:t>
            </a:r>
          </a:p>
          <a:p>
            <a:r>
              <a:rPr lang="en-US" dirty="0" smtClean="0"/>
              <a:t>Recommendation</a:t>
            </a:r>
          </a:p>
          <a:p>
            <a:pPr lvl="1"/>
            <a:r>
              <a:rPr lang="en-US" dirty="0" smtClean="0"/>
              <a:t>&lt; 1.5 cm </a:t>
            </a:r>
            <a:r>
              <a:rPr lang="en-US" dirty="0" err="1" smtClean="0"/>
              <a:t>hemothorax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can be safely observation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199" y="1955799"/>
            <a:ext cx="8229600" cy="31510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Quantifying </a:t>
            </a:r>
            <a:r>
              <a:rPr lang="en-US" dirty="0" err="1" smtClean="0"/>
              <a:t>hemothorax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CT +/- 3D reconstruction</a:t>
            </a:r>
          </a:p>
          <a:p>
            <a:r>
              <a:rPr lang="en-US" dirty="0" smtClean="0"/>
              <a:t>Occult </a:t>
            </a:r>
            <a:r>
              <a:rPr lang="en-US" dirty="0" err="1" smtClean="0"/>
              <a:t>hemothorax</a:t>
            </a:r>
            <a:endParaRPr lang="en-US" dirty="0" smtClean="0"/>
          </a:p>
          <a:p>
            <a:pPr lvl="1"/>
            <a:r>
              <a:rPr lang="en-US" dirty="0" smtClean="0"/>
              <a:t>Not seen on CXR</a:t>
            </a:r>
          </a:p>
          <a:p>
            <a:pPr lvl="1"/>
            <a:r>
              <a:rPr lang="en-US" dirty="0" smtClean="0"/>
              <a:t>&lt; 2 cm is considered minimal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Methods: retrospective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746" y="1783560"/>
            <a:ext cx="4990259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8915" y="2032000"/>
            <a:ext cx="5862480" cy="37711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84" y="2298699"/>
            <a:ext cx="8514616" cy="26442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Occult </a:t>
            </a:r>
            <a:r>
              <a:rPr lang="en-US" dirty="0" err="1" smtClean="0"/>
              <a:t>hemothorax</a:t>
            </a:r>
            <a:endParaRPr lang="en-US" dirty="0" smtClean="0"/>
          </a:p>
          <a:p>
            <a:pPr lvl="2"/>
            <a:r>
              <a:rPr lang="en-US" dirty="0" smtClean="0"/>
              <a:t>Seen only on CT and size &lt; 2cm can be safely observed.</a:t>
            </a:r>
          </a:p>
          <a:p>
            <a:r>
              <a:rPr lang="en-US" dirty="0" smtClean="0"/>
              <a:t>Occult </a:t>
            </a:r>
            <a:r>
              <a:rPr lang="en-US" dirty="0" err="1" smtClean="0"/>
              <a:t>hemopneumothorax</a:t>
            </a:r>
            <a:endParaRPr lang="en-US" dirty="0" smtClean="0"/>
          </a:p>
          <a:p>
            <a:pPr lvl="1"/>
            <a:r>
              <a:rPr lang="en-US" dirty="0" smtClean="0"/>
              <a:t>unknown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Prophylactic antibiotics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938" y="1524000"/>
            <a:ext cx="8608911" cy="40470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 few questions</a:t>
            </a:r>
          </a:p>
          <a:p>
            <a:pPr lvl="1"/>
            <a:r>
              <a:rPr lang="en-US" dirty="0" smtClean="0"/>
              <a:t>Can we quantify </a:t>
            </a:r>
            <a:r>
              <a:rPr lang="en-US" dirty="0" err="1" smtClean="0"/>
              <a:t>hemothoraces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Should we drain all </a:t>
            </a:r>
            <a:r>
              <a:rPr lang="en-US" dirty="0" err="1" smtClean="0"/>
              <a:t>hemothoraces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Should we administer antibiotic prior to </a:t>
            </a:r>
            <a:r>
              <a:rPr lang="en-US" dirty="0" err="1" smtClean="0"/>
              <a:t>thoracostomy</a:t>
            </a:r>
            <a:r>
              <a:rPr lang="en-US" dirty="0" smtClean="0"/>
              <a:t> insertion?</a:t>
            </a:r>
          </a:p>
          <a:p>
            <a:pPr lvl="1"/>
            <a:r>
              <a:rPr lang="en-US" dirty="0" smtClean="0"/>
              <a:t>Retained </a:t>
            </a:r>
            <a:r>
              <a:rPr lang="en-US" dirty="0" err="1" smtClean="0"/>
              <a:t>hemothorax</a:t>
            </a:r>
            <a:r>
              <a:rPr lang="en-US" dirty="0" smtClean="0"/>
              <a:t>: VAT vs. 2</a:t>
            </a:r>
            <a:r>
              <a:rPr lang="en-US" baseline="30000" dirty="0" smtClean="0"/>
              <a:t>nd</a:t>
            </a:r>
            <a:r>
              <a:rPr lang="en-US" dirty="0" smtClean="0"/>
              <a:t> chest tube?</a:t>
            </a:r>
          </a:p>
          <a:p>
            <a:r>
              <a:rPr lang="en-US" dirty="0" smtClean="0"/>
              <a:t>Come up with an algorithm for </a:t>
            </a:r>
            <a:r>
              <a:rPr lang="en-US" dirty="0" err="1" smtClean="0"/>
              <a:t>hemothorax</a:t>
            </a:r>
            <a:r>
              <a:rPr lang="en-US" dirty="0" smtClean="0"/>
              <a:t> management.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Method: systemic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973" y="2317750"/>
            <a:ext cx="8707027" cy="2898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Antibiotic given before chest tube insertion and continued for &lt; 24 hrs</a:t>
            </a:r>
          </a:p>
          <a:p>
            <a:pPr lvl="1"/>
            <a:r>
              <a:rPr lang="en-US" dirty="0" smtClean="0"/>
              <a:t>Reduces risk of </a:t>
            </a:r>
            <a:r>
              <a:rPr lang="en-US" dirty="0" err="1" smtClean="0"/>
              <a:t>empyema</a:t>
            </a:r>
            <a:r>
              <a:rPr lang="en-US" dirty="0" smtClean="0"/>
              <a:t> from 7.6% to 1.1%</a:t>
            </a:r>
          </a:p>
          <a:p>
            <a:pPr lvl="1"/>
            <a:r>
              <a:rPr lang="en-US" dirty="0" smtClean="0"/>
              <a:t>Reduces risk of pneumonia from 16% to 6.6%</a:t>
            </a:r>
          </a:p>
          <a:p>
            <a:pPr lvl="1"/>
            <a:r>
              <a:rPr lang="en-US" dirty="0" smtClean="0"/>
              <a:t>RR of 0.19 (95% CI 0.07-0.5) for development of </a:t>
            </a:r>
            <a:r>
              <a:rPr lang="en-US" dirty="0" err="1" smtClean="0"/>
              <a:t>empyema</a:t>
            </a:r>
            <a:endParaRPr lang="en-US" dirty="0" smtClean="0"/>
          </a:p>
          <a:p>
            <a:pPr lvl="1"/>
            <a:r>
              <a:rPr lang="en-US" dirty="0" smtClean="0"/>
              <a:t>RR  of 0.44 (95% CI 0.27-0.73) for development of pneumonia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Prophylactic antibiotics prior chest tube insertion for isolated chest injury (blunt or penetrating) has</a:t>
            </a:r>
          </a:p>
          <a:p>
            <a:pPr lvl="1"/>
            <a:r>
              <a:rPr lang="en-US" dirty="0" smtClean="0"/>
              <a:t>Protective effective against the development of posttraumatic </a:t>
            </a:r>
            <a:r>
              <a:rPr lang="en-US" dirty="0" err="1" smtClean="0"/>
              <a:t>empyema</a:t>
            </a:r>
            <a:r>
              <a:rPr lang="en-US" dirty="0" smtClean="0"/>
              <a:t> and pneumonia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Retained </a:t>
            </a:r>
            <a:r>
              <a:rPr lang="en-US" dirty="0" err="1" smtClean="0"/>
              <a:t>hemothorax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750" y="2095499"/>
            <a:ext cx="7766050" cy="2836297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Retained </a:t>
            </a:r>
            <a:r>
              <a:rPr lang="en-US" dirty="0" err="1" smtClean="0"/>
              <a:t>hemothorax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Persistent </a:t>
            </a:r>
            <a:r>
              <a:rPr lang="en-US" dirty="0" err="1" smtClean="0"/>
              <a:t>hemothorax</a:t>
            </a:r>
            <a:r>
              <a:rPr lang="en-US" dirty="0" smtClean="0"/>
              <a:t> after chest tube infection, which is diagnosed within 72 hrs.</a:t>
            </a:r>
          </a:p>
          <a:p>
            <a:r>
              <a:rPr lang="en-US" dirty="0" smtClean="0"/>
              <a:t>Incidence</a:t>
            </a:r>
          </a:p>
          <a:p>
            <a:pPr lvl="1"/>
            <a:r>
              <a:rPr lang="en-US" dirty="0" smtClean="0"/>
              <a:t>1-20%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Method: prospective randomized trial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Retained </a:t>
            </a:r>
            <a:r>
              <a:rPr lang="en-US" dirty="0" err="1" smtClean="0"/>
              <a:t>hemothorax</a:t>
            </a:r>
            <a:r>
              <a:rPr lang="en-US" dirty="0" smtClean="0"/>
              <a:t> on CXR after 72 hrs from chest tube insertion</a:t>
            </a:r>
          </a:p>
          <a:p>
            <a:r>
              <a:rPr lang="en-US" dirty="0" smtClean="0"/>
              <a:t>2 groups</a:t>
            </a:r>
          </a:p>
          <a:p>
            <a:pPr lvl="1"/>
            <a:r>
              <a:rPr lang="en-US" dirty="0" smtClean="0"/>
              <a:t>Group 1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second chest tube insertion</a:t>
            </a:r>
          </a:p>
          <a:p>
            <a:pPr lvl="2"/>
            <a:r>
              <a:rPr lang="en-US" dirty="0" smtClean="0">
                <a:sym typeface="Wingdings"/>
              </a:rPr>
              <a:t> If failed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randomized to</a:t>
            </a:r>
          </a:p>
          <a:p>
            <a:pPr lvl="3"/>
            <a:r>
              <a:rPr lang="en-US" dirty="0" smtClean="0">
                <a:sym typeface="Wingdings"/>
              </a:rPr>
              <a:t>VATS vs. </a:t>
            </a:r>
            <a:r>
              <a:rPr lang="en-US" dirty="0" err="1" smtClean="0">
                <a:sym typeface="Wingdings"/>
              </a:rPr>
              <a:t>thoracotomy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Group 2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VAT</a:t>
            </a:r>
          </a:p>
          <a:p>
            <a:r>
              <a:rPr lang="en-US" dirty="0" smtClean="0">
                <a:sym typeface="Wingdings"/>
              </a:rPr>
              <a:t>Duration: 4 years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and port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5936" y="1783560"/>
            <a:ext cx="6631898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4700" y="1428750"/>
            <a:ext cx="5223983" cy="492681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5176" y="2317750"/>
            <a:ext cx="6234651" cy="3247214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217672" y="3980586"/>
            <a:ext cx="7162009" cy="44519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Occult </a:t>
            </a:r>
            <a:r>
              <a:rPr lang="en-US" dirty="0" err="1" smtClean="0"/>
              <a:t>hemothorax</a:t>
            </a:r>
            <a:endParaRPr lang="en-US" dirty="0" smtClean="0"/>
          </a:p>
          <a:p>
            <a:r>
              <a:rPr lang="en-US" dirty="0" smtClean="0"/>
              <a:t>Prophylactic antibiotics prior to </a:t>
            </a:r>
            <a:r>
              <a:rPr lang="en-US" dirty="0" err="1" smtClean="0"/>
              <a:t>thoracostomy</a:t>
            </a:r>
            <a:r>
              <a:rPr lang="en-US" dirty="0" smtClean="0"/>
              <a:t> insertion.</a:t>
            </a:r>
          </a:p>
          <a:p>
            <a:r>
              <a:rPr lang="en-US" dirty="0" smtClean="0"/>
              <a:t>Retained </a:t>
            </a:r>
            <a:r>
              <a:rPr lang="en-US" dirty="0" err="1" smtClean="0"/>
              <a:t>hemothorax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2419349"/>
            <a:ext cx="8410078" cy="2595665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Retained </a:t>
            </a:r>
            <a:r>
              <a:rPr lang="en-US" dirty="0" err="1" smtClean="0"/>
              <a:t>hemothorax</a:t>
            </a:r>
            <a:endParaRPr lang="en-US" dirty="0" smtClean="0"/>
          </a:p>
          <a:p>
            <a:pPr lvl="1"/>
            <a:r>
              <a:rPr lang="en-US" dirty="0" smtClean="0"/>
              <a:t>S</a:t>
            </a:r>
            <a:r>
              <a:rPr lang="en-US" dirty="0" smtClean="0"/>
              <a:t>econd chest tube (G1) vs. VATS (G2)</a:t>
            </a:r>
          </a:p>
          <a:p>
            <a:pPr lvl="2"/>
            <a:r>
              <a:rPr lang="en-US" dirty="0" smtClean="0"/>
              <a:t>VATS decreases duration of CT, hospital stay and lowered hospital cost.</a:t>
            </a:r>
          </a:p>
          <a:p>
            <a:pPr lvl="2"/>
            <a:r>
              <a:rPr lang="en-US" dirty="0" smtClean="0"/>
              <a:t>No mortality</a:t>
            </a:r>
          </a:p>
          <a:p>
            <a:pPr lvl="1"/>
            <a:r>
              <a:rPr lang="en-US" dirty="0" smtClean="0"/>
              <a:t>VATS vs. </a:t>
            </a:r>
            <a:r>
              <a:rPr lang="en-US" dirty="0" err="1" smtClean="0"/>
              <a:t>thoracotomy</a:t>
            </a:r>
            <a:r>
              <a:rPr lang="en-US" dirty="0" smtClean="0"/>
              <a:t> for failed G1</a:t>
            </a:r>
          </a:p>
          <a:p>
            <a:pPr lvl="2"/>
            <a:r>
              <a:rPr lang="en-US" dirty="0" smtClean="0"/>
              <a:t>No difference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AAST proposed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Prospective, observational, multicenter</a:t>
            </a:r>
          </a:p>
          <a:p>
            <a:r>
              <a:rPr lang="en-US" dirty="0" smtClean="0"/>
              <a:t>Management of posttraumatic retained </a:t>
            </a:r>
            <a:r>
              <a:rPr lang="en-US" dirty="0" err="1" smtClean="0"/>
              <a:t>hemothorax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202650"/>
          <a:ext cx="7772400" cy="6468452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flipV="1">
            <a:off x="3705390" y="3260415"/>
            <a:ext cx="1293916" cy="5088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10637" y="77254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188194" y="5774469"/>
            <a:ext cx="1955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*</a:t>
            </a:r>
            <a:r>
              <a:rPr lang="en-US" sz="1400" dirty="0" err="1" smtClean="0">
                <a:solidFill>
                  <a:srgbClr val="FF0000"/>
                </a:solidFill>
              </a:rPr>
              <a:t>Surg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Endosc</a:t>
            </a:r>
            <a:r>
              <a:rPr lang="en-US" sz="1400" dirty="0">
                <a:solidFill>
                  <a:srgbClr val="FF0000"/>
                </a:solidFill>
              </a:rPr>
              <a:t>.</a:t>
            </a:r>
            <a:r>
              <a:rPr lang="en-US" sz="1400" dirty="0" smtClean="0">
                <a:solidFill>
                  <a:srgbClr val="FF0000"/>
                </a:solidFill>
              </a:rPr>
              <a:t> 2008 Jan;22(1):91-5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Occult </a:t>
            </a:r>
            <a:r>
              <a:rPr lang="en-US" dirty="0" err="1" smtClean="0"/>
              <a:t>hemothorax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Seen on chest CT but not on supine CXR</a:t>
            </a:r>
          </a:p>
          <a:p>
            <a:r>
              <a:rPr lang="en-US" dirty="0" smtClean="0"/>
              <a:t>Incidence</a:t>
            </a:r>
          </a:p>
          <a:p>
            <a:pPr lvl="1"/>
            <a:r>
              <a:rPr lang="en-US" dirty="0" smtClean="0"/>
              <a:t>20-30%</a:t>
            </a:r>
          </a:p>
          <a:p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Only 2 retrospective studies addressed this topic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280" y="1360925"/>
            <a:ext cx="7823344" cy="3663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Quantifying </a:t>
            </a:r>
            <a:r>
              <a:rPr lang="en-US" dirty="0" err="1" smtClean="0"/>
              <a:t>hemothorax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CXR, U/S and Chest CT</a:t>
            </a:r>
          </a:p>
          <a:p>
            <a:pPr lvl="1"/>
            <a:r>
              <a:rPr lang="en-US" dirty="0" smtClean="0"/>
              <a:t>CT is the most reliable test</a:t>
            </a:r>
          </a:p>
          <a:p>
            <a:pPr lvl="1"/>
            <a:r>
              <a:rPr lang="en-US" dirty="0" err="1" smtClean="0"/>
              <a:t>Decubitus</a:t>
            </a:r>
            <a:r>
              <a:rPr lang="en-US" dirty="0" smtClean="0"/>
              <a:t> CXR can be used</a:t>
            </a:r>
          </a:p>
          <a:p>
            <a:r>
              <a:rPr lang="en-US" dirty="0" smtClean="0"/>
              <a:t>Measurements (on CT)</a:t>
            </a:r>
          </a:p>
          <a:p>
            <a:pPr lvl="1"/>
            <a:r>
              <a:rPr lang="en-US" dirty="0" smtClean="0"/>
              <a:t>small: &lt; 1.5 cm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260 ml</a:t>
            </a:r>
          </a:p>
          <a:p>
            <a:pPr lvl="1"/>
            <a:r>
              <a:rPr lang="en-US" dirty="0" smtClean="0">
                <a:sym typeface="Wingdings"/>
              </a:rPr>
              <a:t>Moderate: 1.5-4.5 cm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260-1000 ml</a:t>
            </a:r>
          </a:p>
          <a:p>
            <a:pPr lvl="1"/>
            <a:r>
              <a:rPr lang="en-US" dirty="0" smtClean="0">
                <a:sym typeface="Wingdings"/>
              </a:rPr>
              <a:t>Large: &gt; 4.5 cm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&gt; 1000 ml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344" y="2451182"/>
            <a:ext cx="3911600" cy="304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5344" y="1905082"/>
            <a:ext cx="3898900" cy="3594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Methods: retrospective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405" y="2705100"/>
            <a:ext cx="8463764" cy="18828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0" y="2692399"/>
            <a:ext cx="8553450" cy="18136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ヒラギノ丸ゴ Pro W4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Metro.thmx</Template>
  <TotalTime>232</TotalTime>
  <Words>586</Words>
  <Application>Microsoft Macintosh PowerPoint</Application>
  <PresentationFormat>On-screen Show (4:3)</PresentationFormat>
  <Paragraphs>117</Paragraphs>
  <Slides>33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Metro</vt:lpstr>
      <vt:lpstr>Hemothorax</vt:lpstr>
      <vt:lpstr>Objective</vt:lpstr>
      <vt:lpstr>Content</vt:lpstr>
      <vt:lpstr>Occult hemothorax</vt:lpstr>
      <vt:lpstr>Slide 5</vt:lpstr>
      <vt:lpstr>Quantifying hemothorax</vt:lpstr>
      <vt:lpstr>Slide 7</vt:lpstr>
      <vt:lpstr>Methods: retrospective</vt:lpstr>
      <vt:lpstr>Slide 9</vt:lpstr>
      <vt:lpstr>Results</vt:lpstr>
      <vt:lpstr>Conclusion</vt:lpstr>
      <vt:lpstr>Slide 12</vt:lpstr>
      <vt:lpstr>Quantifying hemothorax</vt:lpstr>
      <vt:lpstr>Methods: retrospective</vt:lpstr>
      <vt:lpstr>Slide 15</vt:lpstr>
      <vt:lpstr>Slide 16</vt:lpstr>
      <vt:lpstr>Conclusion</vt:lpstr>
      <vt:lpstr>Algorithm</vt:lpstr>
      <vt:lpstr>Prophylactic antibiotics</vt:lpstr>
      <vt:lpstr>Method: systemic review</vt:lpstr>
      <vt:lpstr>Result</vt:lpstr>
      <vt:lpstr>Conclusion</vt:lpstr>
      <vt:lpstr>Algorithm</vt:lpstr>
      <vt:lpstr>Retained hemothorax</vt:lpstr>
      <vt:lpstr>Retained hemothorax</vt:lpstr>
      <vt:lpstr>Method: prospective randomized trial</vt:lpstr>
      <vt:lpstr>Patient and port position</vt:lpstr>
      <vt:lpstr>Slide 28</vt:lpstr>
      <vt:lpstr>Slide 29</vt:lpstr>
      <vt:lpstr>Slide 30</vt:lpstr>
      <vt:lpstr>Conclusion</vt:lpstr>
      <vt:lpstr>AAST proposed study</vt:lpstr>
      <vt:lpstr>Slide 33</vt:lpstr>
    </vt:vector>
  </TitlesOfParts>
  <Company>University of Miami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Sawsan  Chaudhry</dc:creator>
  <cp:keywords>Trauma and Critical Care; Interventions/Procedures; Thorax; Blunt; Penetrating; Intra-operative; Complications; Ongoing Care/Rehabilitation</cp:keywords>
  <cp:lastModifiedBy>Sawsan  Chaudhry</cp:lastModifiedBy>
  <cp:revision>15</cp:revision>
  <dcterms:created xsi:type="dcterms:W3CDTF">2010-11-27T16:48:38Z</dcterms:created>
  <dcterms:modified xsi:type="dcterms:W3CDTF">2010-11-27T20:40:53Z</dcterms:modified>
</cp:coreProperties>
</file>