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122"/>
    <p:restoredTop sz="94726"/>
  </p:normalViewPr>
  <p:slideViewPr>
    <p:cSldViewPr snapToGrid="0">
      <p:cViewPr varScale="1">
        <p:scale>
          <a:sx n="113" d="100"/>
          <a:sy n="113" d="100"/>
        </p:scale>
        <p:origin x="200" y="3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922036-F0B6-F411-A314-EF7889CD10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5958CC-8901-AA13-787B-E238FD8D9E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05B767-AE72-97E2-67A3-547CEC1CC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5FF15-11E8-0948-994E-FC6588AE786C}" type="datetimeFigureOut">
              <a:rPr lang="en-US" smtClean="0"/>
              <a:t>6/8/26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FD4749-BDD9-FE3B-052E-484F01099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74D29D-2DA7-CBDA-B420-B4B50BF2F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AD738-BD6C-FC45-9974-E0B717267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8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60F7EB-5EC4-2D95-5E7F-7D812BB8CE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69D69C-D1D3-CC16-DEC2-BD05455B57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5C9FF5-E174-F0A6-624E-D280EF33C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5FF15-11E8-0948-994E-FC6588AE786C}" type="datetimeFigureOut">
              <a:rPr lang="en-US" smtClean="0"/>
              <a:t>6/8/26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9B52FE-CB93-7B3B-F730-EE4DC432D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36900D-5091-4D10-11CC-B1D227BDB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AD738-BD6C-FC45-9974-E0B717267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436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D9B37E9-C2E5-E1D1-1FD8-354255BC4D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97D5E3-0813-D30E-8A1C-EC4AE7A4F4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577863-6BBD-7708-1BF9-4F62628D4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5FF15-11E8-0948-994E-FC6588AE786C}" type="datetimeFigureOut">
              <a:rPr lang="en-US" smtClean="0"/>
              <a:t>6/8/26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4A7164-32E7-1CE3-02B9-17A653D8A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CDDE7F-D9EB-751A-DE62-A175A4377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AD738-BD6C-FC45-9974-E0B717267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562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B488FF-50DD-5AC9-8B0C-52FFF6E90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D08941-5E54-67A2-C90D-CA2E989450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6096DC-CC79-3F67-34B0-44311A973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5FF15-11E8-0948-994E-FC6588AE786C}" type="datetimeFigureOut">
              <a:rPr lang="en-US" smtClean="0"/>
              <a:t>6/8/26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FCCE9D-D7D0-E024-7902-8B761B88E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348CD6-2324-5267-A913-A438B687E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AD738-BD6C-FC45-9974-E0B717267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553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35A16-E0A6-AA6A-EB96-2CBDBDBB3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319695-0823-CC5E-1207-B05B6BFDE5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E1FA67-28AD-B50A-B0FF-321FDDDF6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5FF15-11E8-0948-994E-FC6588AE786C}" type="datetimeFigureOut">
              <a:rPr lang="en-US" smtClean="0"/>
              <a:t>6/8/26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662A3B-6F8E-A17B-51A8-237E009F4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28F01D-F978-73CD-5360-A30822DB1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AD738-BD6C-FC45-9974-E0B717267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87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78A292-ED8A-2700-8472-01A084B7C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685261-F0E7-6051-958B-78FF53C3C2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ED70F7-AE1E-2AEA-8A0F-224163D77A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92F0EE-E6C9-8409-1ADB-7751CF18B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5FF15-11E8-0948-994E-FC6588AE786C}" type="datetimeFigureOut">
              <a:rPr lang="en-US" smtClean="0"/>
              <a:t>6/8/26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5C9174-8C32-E4BF-14C9-235BF586C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D8C4DB-B123-76AB-6011-C07CFE98F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AD738-BD6C-FC45-9974-E0B717267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923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795649-7F99-94D7-3AEB-156584F82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AF3005-3C6F-BAFA-43B5-B2828418B0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47BA7C-1F52-48AF-F148-D49AD7060B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A74963-A7A2-1DFD-5706-4CACCC0499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2FBA22-08E1-F5A3-E376-9A602FEC8D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4FF45D-8A82-5CD1-74FD-6ADA23BC4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5FF15-11E8-0948-994E-FC6588AE786C}" type="datetimeFigureOut">
              <a:rPr lang="en-US" smtClean="0"/>
              <a:t>6/8/26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3B97C5-F56B-F849-FD49-687ED2E7A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C55B33-803E-422F-07D6-723F838A6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AD738-BD6C-FC45-9974-E0B717267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585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0788CB-B359-BF46-2831-B07023676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9AC751-EEC0-B584-4ED3-B19D9451A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5FF15-11E8-0948-994E-FC6588AE786C}" type="datetimeFigureOut">
              <a:rPr lang="en-US" smtClean="0"/>
              <a:t>6/8/26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660B3B-A746-2787-1F9E-1719585A6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0035C7-8B58-8044-2A7F-47A104F5A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AD738-BD6C-FC45-9974-E0B717267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022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79468E-B00E-1AF8-A0C7-75327E8D6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5FF15-11E8-0948-994E-FC6588AE786C}" type="datetimeFigureOut">
              <a:rPr lang="en-US" smtClean="0"/>
              <a:t>6/8/26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10B8FD9-7EF4-6088-19B6-2E2FEAA7E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3A091C-627B-CB5A-5EC3-416BCC385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AD738-BD6C-FC45-9974-E0B717267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092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20927-7A52-9592-7B2F-AD051061B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91724B-8682-7D4B-B145-9E564294C9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0DA9C4-707F-B4C7-D3DB-356ABF0DB6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C4D795-4605-1F46-72E9-48F98F35B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5FF15-11E8-0948-994E-FC6588AE786C}" type="datetimeFigureOut">
              <a:rPr lang="en-US" smtClean="0"/>
              <a:t>6/8/26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E34E7C-EC39-E0E4-AE57-DE67898CD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0FF0F6-E1B2-8A8D-661A-BDED32785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AD738-BD6C-FC45-9974-E0B717267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645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C7988-0A00-9947-F6AA-0C78EE83E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4802FD-6A41-595B-BD4F-EBBB3D0FED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00FB6B-6A04-02A4-FF6C-6582AE7961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365E3F-CEA5-C0C9-A074-1C71CB5DD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5FF15-11E8-0948-994E-FC6588AE786C}" type="datetimeFigureOut">
              <a:rPr lang="en-US" smtClean="0"/>
              <a:t>6/8/26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C6481F-61F3-C649-65BB-43B3F4697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505066-1A19-C299-0B1A-38B8EBEA1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AD738-BD6C-FC45-9974-E0B717267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046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582ADF-74CB-7184-3065-07C0F4126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216B75-E45E-2215-C2F8-68BBF1ED72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75A9B6-700C-903C-3024-7C6576559D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E5FF15-11E8-0948-994E-FC6588AE786C}" type="datetimeFigureOut">
              <a:rPr lang="en-US" smtClean="0"/>
              <a:t>6/8/26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8B2CA0-F3EC-5045-1C0C-D23332E711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AFF72B-B3EC-C9F9-4DB1-48F055689A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1AD738-BD6C-FC45-9974-E0B717267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3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CC015-EEDF-6E3B-509A-912210500EA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5E0EE6-6DB3-EA40-03F4-FF725A5FC97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8074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Erin Lillis</dc:creator>
  <cp:lastModifiedBy>Kaitlyn Sanders</cp:lastModifiedBy>
  <cp:revision>4</cp:revision>
  <dcterms:created xsi:type="dcterms:W3CDTF">2026-03-03T17:56:35Z</dcterms:created>
  <dcterms:modified xsi:type="dcterms:W3CDTF">2026-06-08T17:27:43Z</dcterms:modified>
</cp:coreProperties>
</file>