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22"/>
    <p:restoredTop sz="94726"/>
  </p:normalViewPr>
  <p:slideViewPr>
    <p:cSldViewPr snapToGrid="0">
      <p:cViewPr varScale="1">
        <p:scale>
          <a:sx n="113" d="100"/>
          <a:sy n="113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2036-F0B6-F411-A314-EF7889CD1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958CC-8901-AA13-787B-E238FD8D9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B767-AE72-97E2-67A3-547CEC1C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D4749-BDD9-FE3B-052E-484F0109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4D29D-2DA7-CBDA-B420-B4B50BF2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F7EB-5EC4-2D95-5E7F-7D812BB8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9D69C-D1D3-CC16-DEC2-BD05455B5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C9FF5-E174-F0A6-624E-D280EF33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B52FE-CB93-7B3B-F730-EE4DC432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6900D-5091-4D10-11CC-B1D227BD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B37E9-C2E5-E1D1-1FD8-354255BC4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7D5E3-0813-D30E-8A1C-EC4AE7A4F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77863-6BBD-7708-1BF9-4F62628D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A7164-32E7-1CE3-02B9-17A653D8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DE7F-D9EB-751A-DE62-A175A437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88FF-50DD-5AC9-8B0C-52FFF6E9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8941-5E54-67A2-C90D-CA2E9894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096DC-CC79-3F67-34B0-44311A97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CE9D-D7D0-E024-7902-8B761B88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48CD6-2324-5267-A913-A438B687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5A16-E0A6-AA6A-EB96-2CBDBDBB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19695-0823-CC5E-1207-B05B6BFDE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FA67-28AD-B50A-B0FF-321FDDDF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62A3B-6F8E-A17B-51A8-237E009F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8F01D-F978-73CD-5360-A30822DB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A292-ED8A-2700-8472-01A084B7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85261-F0E7-6051-958B-78FF53C3C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D70F7-AE1E-2AEA-8A0F-224163D77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2F0EE-E6C9-8409-1ADB-7751CF18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C9174-8C32-E4BF-14C9-235BF586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8C4DB-B123-76AB-6011-C07CFE98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2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5649-7F99-94D7-3AEB-156584F8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3005-3C6F-BAFA-43B5-B2828418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7BA7C-1F52-48AF-F148-D49AD7060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74963-A7A2-1DFD-5706-4CACCC049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FBA22-08E1-F5A3-E376-9A602FEC8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FF45D-8A82-5CD1-74FD-6ADA23BC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B97C5-F56B-F849-FD49-687ED2E7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55B33-803E-422F-07D6-723F838A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8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88CB-B359-BF46-2831-B0702367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AC751-EEC0-B584-4ED3-B19D9451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60B3B-A746-2787-1F9E-1719585A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035C7-8B58-8044-2A7F-47A104F5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2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9468E-B00E-1AF8-A0C7-75327E8D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B8FD9-7EF4-6088-19B6-2E2FEAA7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A091C-627B-CB5A-5EC3-416BCC38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0927-7A52-9592-7B2F-AD051061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1724B-8682-7D4B-B145-9E564294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DA9C4-707F-B4C7-D3DB-356ABF0DB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4D795-4605-1F46-72E9-48F98F35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34E7C-EC39-E0E4-AE57-DE67898C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FF0F6-E1B2-8A8D-661A-BDED3278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7988-0A00-9947-F6AA-0C78EE83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802FD-6A41-595B-BD4F-EBBB3D0FE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0FB6B-6A04-02A4-FF6C-6582AE796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65E3F-CEA5-C0C9-A074-1C71CB5D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6481F-61F3-C649-65BB-43B3F469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05066-1A19-C299-0B1A-38B8EBEA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82ADF-74CB-7184-3065-07C0F412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16B75-E45E-2215-C2F8-68BBF1ED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5A9B6-700C-903C-3024-7C6576559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E5FF15-11E8-0948-994E-FC6588AE786C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B2CA0-F3EC-5045-1C0C-D23332E71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FF72B-B3EC-C9F9-4DB1-48F055689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1AD738-BD6C-FC45-9974-E0B71726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3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07574C-4565-227F-CD13-B5680E0F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A835-BAA2-DC72-D673-FFF703802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57" y="4354285"/>
            <a:ext cx="10885714" cy="18723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3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Erin Lillis</dc:creator>
  <cp:lastModifiedBy>Kaitlyn Sanders</cp:lastModifiedBy>
  <cp:revision>4</cp:revision>
  <dcterms:created xsi:type="dcterms:W3CDTF">2026-03-03T17:56:35Z</dcterms:created>
  <dcterms:modified xsi:type="dcterms:W3CDTF">2026-06-08T17:27:27Z</dcterms:modified>
</cp:coreProperties>
</file>